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3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4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5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6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7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18.xml" ContentType="application/vnd.openxmlformats-officedocument.theme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19.xml" ContentType="application/vnd.openxmlformats-officedocument.theme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20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21.xml" ContentType="application/vnd.openxmlformats-officedocument.theme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22.xml" ContentType="application/vnd.openxmlformats-officedocument.theme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3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theme/theme24.xml" ContentType="application/vnd.openxmlformats-officedocument.theme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25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theme/theme26.xml" ContentType="application/vnd.openxmlformats-officedocument.theme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theme/theme27.xml" ContentType="application/vnd.openxmlformats-officedocument.theme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theme/theme28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theme/theme29.xml" ContentType="application/vnd.openxmlformats-officedocument.theme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theme/theme3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698" r:id="rId4"/>
    <p:sldMasterId id="2147483711" r:id="rId5"/>
    <p:sldMasterId id="2147483724" r:id="rId6"/>
    <p:sldMasterId id="2147483737" r:id="rId7"/>
    <p:sldMasterId id="2147483750" r:id="rId8"/>
    <p:sldMasterId id="2147483776" r:id="rId9"/>
    <p:sldMasterId id="2147483789" r:id="rId10"/>
    <p:sldMasterId id="2147483802" r:id="rId11"/>
    <p:sldMasterId id="2147483815" r:id="rId12"/>
    <p:sldMasterId id="2147483880" r:id="rId13"/>
    <p:sldMasterId id="2147483893" r:id="rId14"/>
    <p:sldMasterId id="2147483906" r:id="rId15"/>
    <p:sldMasterId id="2147483919" r:id="rId16"/>
    <p:sldMasterId id="2147483932" r:id="rId17"/>
    <p:sldMasterId id="2147483958" r:id="rId18"/>
    <p:sldMasterId id="2147483984" r:id="rId19"/>
    <p:sldMasterId id="2147483997" r:id="rId20"/>
    <p:sldMasterId id="2147484010" r:id="rId21"/>
    <p:sldMasterId id="2147484023" r:id="rId22"/>
    <p:sldMasterId id="2147484036" r:id="rId23"/>
    <p:sldMasterId id="2147484049" r:id="rId24"/>
    <p:sldMasterId id="2147484088" r:id="rId25"/>
    <p:sldMasterId id="2147484114" r:id="rId26"/>
    <p:sldMasterId id="2147484127" r:id="rId27"/>
    <p:sldMasterId id="2147484140" r:id="rId28"/>
    <p:sldMasterId id="2147484153" r:id="rId29"/>
    <p:sldMasterId id="2147484166" r:id="rId30"/>
  </p:sldMasterIdLst>
  <p:sldIdLst>
    <p:sldId id="257" r:id="rId31"/>
    <p:sldId id="261" r:id="rId32"/>
    <p:sldId id="262" r:id="rId33"/>
    <p:sldId id="263" r:id="rId34"/>
    <p:sldId id="268" r:id="rId35"/>
    <p:sldId id="270" r:id="rId36"/>
    <p:sldId id="272" r:id="rId37"/>
    <p:sldId id="274" r:id="rId38"/>
    <p:sldId id="276" r:id="rId39"/>
    <p:sldId id="278" r:id="rId40"/>
    <p:sldId id="280" r:id="rId41"/>
    <p:sldId id="282" r:id="rId42"/>
    <p:sldId id="284" r:id="rId43"/>
    <p:sldId id="370" r:id="rId44"/>
    <p:sldId id="286" r:id="rId45"/>
    <p:sldId id="367" r:id="rId46"/>
    <p:sldId id="289" r:id="rId47"/>
    <p:sldId id="291" r:id="rId48"/>
    <p:sldId id="294" r:id="rId49"/>
    <p:sldId id="296" r:id="rId50"/>
    <p:sldId id="310" r:id="rId51"/>
    <p:sldId id="312" r:id="rId52"/>
    <p:sldId id="314" r:id="rId53"/>
    <p:sldId id="316" r:id="rId54"/>
    <p:sldId id="318" r:id="rId55"/>
    <p:sldId id="322" r:id="rId56"/>
    <p:sldId id="326" r:id="rId57"/>
    <p:sldId id="330" r:id="rId58"/>
    <p:sldId id="332" r:id="rId59"/>
    <p:sldId id="334" r:id="rId60"/>
    <p:sldId id="336" r:id="rId61"/>
    <p:sldId id="338" r:id="rId62"/>
    <p:sldId id="340" r:id="rId63"/>
    <p:sldId id="342" r:id="rId64"/>
    <p:sldId id="348" r:id="rId65"/>
    <p:sldId id="350" r:id="rId66"/>
    <p:sldId id="356" r:id="rId67"/>
    <p:sldId id="358" r:id="rId68"/>
    <p:sldId id="368" r:id="rId69"/>
    <p:sldId id="369" r:id="rId70"/>
    <p:sldId id="360" r:id="rId71"/>
    <p:sldId id="362" r:id="rId72"/>
    <p:sldId id="364" r:id="rId7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9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4.xml"/><Relationship Id="rId42" Type="http://schemas.openxmlformats.org/officeDocument/2006/relationships/slide" Target="slides/slide12.xml"/><Relationship Id="rId47" Type="http://schemas.openxmlformats.org/officeDocument/2006/relationships/slide" Target="slides/slide17.xml"/><Relationship Id="rId50" Type="http://schemas.openxmlformats.org/officeDocument/2006/relationships/slide" Target="slides/slide20.xml"/><Relationship Id="rId55" Type="http://schemas.openxmlformats.org/officeDocument/2006/relationships/slide" Target="slides/slide25.xml"/><Relationship Id="rId63" Type="http://schemas.openxmlformats.org/officeDocument/2006/relationships/slide" Target="slides/slide33.xml"/><Relationship Id="rId68" Type="http://schemas.openxmlformats.org/officeDocument/2006/relationships/slide" Target="slides/slide38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2.xml"/><Relationship Id="rId37" Type="http://schemas.openxmlformats.org/officeDocument/2006/relationships/slide" Target="slides/slide7.xml"/><Relationship Id="rId40" Type="http://schemas.openxmlformats.org/officeDocument/2006/relationships/slide" Target="slides/slide10.xml"/><Relationship Id="rId45" Type="http://schemas.openxmlformats.org/officeDocument/2006/relationships/slide" Target="slides/slide15.xml"/><Relationship Id="rId53" Type="http://schemas.openxmlformats.org/officeDocument/2006/relationships/slide" Target="slides/slide23.xml"/><Relationship Id="rId58" Type="http://schemas.openxmlformats.org/officeDocument/2006/relationships/slide" Target="slides/slide28.xml"/><Relationship Id="rId66" Type="http://schemas.openxmlformats.org/officeDocument/2006/relationships/slide" Target="slides/slide36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6.xml"/><Relationship Id="rId49" Type="http://schemas.openxmlformats.org/officeDocument/2006/relationships/slide" Target="slides/slide19.xml"/><Relationship Id="rId57" Type="http://schemas.openxmlformats.org/officeDocument/2006/relationships/slide" Target="slides/slide27.xml"/><Relationship Id="rId61" Type="http://schemas.openxmlformats.org/officeDocument/2006/relationships/slide" Target="slides/slide3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.xml"/><Relationship Id="rId44" Type="http://schemas.openxmlformats.org/officeDocument/2006/relationships/slide" Target="slides/slide14.xml"/><Relationship Id="rId52" Type="http://schemas.openxmlformats.org/officeDocument/2006/relationships/slide" Target="slides/slide22.xml"/><Relationship Id="rId60" Type="http://schemas.openxmlformats.org/officeDocument/2006/relationships/slide" Target="slides/slide30.xml"/><Relationship Id="rId65" Type="http://schemas.openxmlformats.org/officeDocument/2006/relationships/slide" Target="slides/slide35.xml"/><Relationship Id="rId73" Type="http://schemas.openxmlformats.org/officeDocument/2006/relationships/slide" Target="slides/slide4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5.xml"/><Relationship Id="rId43" Type="http://schemas.openxmlformats.org/officeDocument/2006/relationships/slide" Target="slides/slide13.xml"/><Relationship Id="rId48" Type="http://schemas.openxmlformats.org/officeDocument/2006/relationships/slide" Target="slides/slide18.xml"/><Relationship Id="rId56" Type="http://schemas.openxmlformats.org/officeDocument/2006/relationships/slide" Target="slides/slide26.xml"/><Relationship Id="rId64" Type="http://schemas.openxmlformats.org/officeDocument/2006/relationships/slide" Target="slides/slide34.xml"/><Relationship Id="rId69" Type="http://schemas.openxmlformats.org/officeDocument/2006/relationships/slide" Target="slides/slide39.xml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1.xml"/><Relationship Id="rId72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3.xml"/><Relationship Id="rId38" Type="http://schemas.openxmlformats.org/officeDocument/2006/relationships/slide" Target="slides/slide8.xml"/><Relationship Id="rId46" Type="http://schemas.openxmlformats.org/officeDocument/2006/relationships/slide" Target="slides/slide16.xml"/><Relationship Id="rId59" Type="http://schemas.openxmlformats.org/officeDocument/2006/relationships/slide" Target="slides/slide29.xml"/><Relationship Id="rId67" Type="http://schemas.openxmlformats.org/officeDocument/2006/relationships/slide" Target="slides/slide3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1.xml"/><Relationship Id="rId54" Type="http://schemas.openxmlformats.org/officeDocument/2006/relationships/slide" Target="slides/slide24.xml"/><Relationship Id="rId62" Type="http://schemas.openxmlformats.org/officeDocument/2006/relationships/slide" Target="slides/slide32.xml"/><Relationship Id="rId70" Type="http://schemas.openxmlformats.org/officeDocument/2006/relationships/slide" Target="slides/slide40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B38FF8-3CFD-4D5D-8B81-4384FB932D66}" type="doc">
      <dgm:prSet loTypeId="urn:microsoft.com/office/officeart/2005/8/layout/target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78F5F0-2906-4CD2-94B4-6937D2876A51}">
      <dgm:prSet custT="1"/>
      <dgm:spPr/>
      <dgm:t>
        <a:bodyPr/>
        <a:lstStyle/>
        <a:p>
          <a:pPr rtl="0"/>
          <a:r>
            <a:rPr lang="ru-RU" sz="2000" b="1" dirty="0" smtClean="0">
              <a:solidFill>
                <a:srgbClr val="FFFF00"/>
              </a:solidFill>
            </a:rPr>
            <a:t>Педсовет</a:t>
          </a:r>
          <a:endParaRPr lang="ru-RU" sz="2000" b="1" dirty="0">
            <a:solidFill>
              <a:srgbClr val="FFFF00"/>
            </a:solidFill>
          </a:endParaRPr>
        </a:p>
      </dgm:t>
    </dgm:pt>
    <dgm:pt modelId="{7564AD96-BB71-4689-8A04-A87B57329881}" type="parTrans" cxnId="{542BF6D8-0C30-492B-9E55-64AC8F5B354D}">
      <dgm:prSet/>
      <dgm:spPr/>
      <dgm:t>
        <a:bodyPr/>
        <a:lstStyle/>
        <a:p>
          <a:endParaRPr lang="ru-RU" b="1">
            <a:solidFill>
              <a:srgbClr val="0070C0"/>
            </a:solidFill>
          </a:endParaRPr>
        </a:p>
      </dgm:t>
    </dgm:pt>
    <dgm:pt modelId="{F582BB63-4A89-4534-9D18-3D3EB77FC745}" type="sibTrans" cxnId="{542BF6D8-0C30-492B-9E55-64AC8F5B354D}">
      <dgm:prSet/>
      <dgm:spPr/>
      <dgm:t>
        <a:bodyPr/>
        <a:lstStyle/>
        <a:p>
          <a:endParaRPr lang="ru-RU" b="1">
            <a:solidFill>
              <a:srgbClr val="0070C0"/>
            </a:solidFill>
          </a:endParaRPr>
        </a:p>
      </dgm:t>
    </dgm:pt>
    <dgm:pt modelId="{00675C1E-4FF5-4A61-912F-3CB3ECE6A306}">
      <dgm:prSet custT="1"/>
      <dgm:spPr/>
      <dgm:t>
        <a:bodyPr/>
        <a:lstStyle/>
        <a:p>
          <a:pPr rtl="0"/>
          <a:r>
            <a:rPr lang="ru-RU" sz="2000" b="1" dirty="0" smtClean="0">
              <a:solidFill>
                <a:srgbClr val="FFFF00"/>
              </a:solidFill>
            </a:rPr>
            <a:t>Семинар</a:t>
          </a:r>
          <a:endParaRPr lang="ru-RU" sz="2000" b="1" dirty="0">
            <a:solidFill>
              <a:srgbClr val="FFFF00"/>
            </a:solidFill>
          </a:endParaRPr>
        </a:p>
      </dgm:t>
    </dgm:pt>
    <dgm:pt modelId="{B30A1C97-D16D-4D85-871D-A144948F4713}" type="parTrans" cxnId="{F0A4E3B5-0BCD-4C56-9644-AA1CE64584AB}">
      <dgm:prSet/>
      <dgm:spPr/>
      <dgm:t>
        <a:bodyPr/>
        <a:lstStyle/>
        <a:p>
          <a:endParaRPr lang="ru-RU" b="1">
            <a:solidFill>
              <a:srgbClr val="0070C0"/>
            </a:solidFill>
          </a:endParaRPr>
        </a:p>
      </dgm:t>
    </dgm:pt>
    <dgm:pt modelId="{3EA7D6B7-DFC6-44F3-A143-E5621F0A27A3}" type="sibTrans" cxnId="{F0A4E3B5-0BCD-4C56-9644-AA1CE64584AB}">
      <dgm:prSet/>
      <dgm:spPr/>
      <dgm:t>
        <a:bodyPr/>
        <a:lstStyle/>
        <a:p>
          <a:endParaRPr lang="ru-RU" b="1">
            <a:solidFill>
              <a:srgbClr val="0070C0"/>
            </a:solidFill>
          </a:endParaRPr>
        </a:p>
      </dgm:t>
    </dgm:pt>
    <dgm:pt modelId="{B53DD737-E10A-4DF8-BFE1-D52F96E47A85}">
      <dgm:prSet custT="1"/>
      <dgm:spPr/>
      <dgm:t>
        <a:bodyPr/>
        <a:lstStyle/>
        <a:p>
          <a:pPr rtl="0"/>
          <a:r>
            <a:rPr lang="ru-RU" sz="1800" b="1" dirty="0" smtClean="0">
              <a:solidFill>
                <a:srgbClr val="FFFF00"/>
              </a:solidFill>
            </a:rPr>
            <a:t>Заседание МО</a:t>
          </a:r>
          <a:endParaRPr lang="ru-RU" sz="1800" b="1" dirty="0">
            <a:solidFill>
              <a:srgbClr val="FFFF00"/>
            </a:solidFill>
          </a:endParaRPr>
        </a:p>
      </dgm:t>
    </dgm:pt>
    <dgm:pt modelId="{95C54111-E634-4F8C-9259-B743E1ACE000}" type="parTrans" cxnId="{5F6BF882-6415-406D-9F28-EE04414B440E}">
      <dgm:prSet/>
      <dgm:spPr/>
      <dgm:t>
        <a:bodyPr/>
        <a:lstStyle/>
        <a:p>
          <a:endParaRPr lang="ru-RU" b="1">
            <a:solidFill>
              <a:srgbClr val="0070C0"/>
            </a:solidFill>
          </a:endParaRPr>
        </a:p>
      </dgm:t>
    </dgm:pt>
    <dgm:pt modelId="{9BE956D9-0DB7-4B5D-A312-2E6CD6F53451}" type="sibTrans" cxnId="{5F6BF882-6415-406D-9F28-EE04414B440E}">
      <dgm:prSet/>
      <dgm:spPr/>
      <dgm:t>
        <a:bodyPr/>
        <a:lstStyle/>
        <a:p>
          <a:endParaRPr lang="ru-RU" b="1">
            <a:solidFill>
              <a:srgbClr val="0070C0"/>
            </a:solidFill>
          </a:endParaRPr>
        </a:p>
      </dgm:t>
    </dgm:pt>
    <dgm:pt modelId="{0235D7A0-4F77-45E0-B9A1-3484A5C07738}">
      <dgm:prSet custT="1"/>
      <dgm:spPr/>
      <dgm:t>
        <a:bodyPr/>
        <a:lstStyle/>
        <a:p>
          <a:pPr rtl="0"/>
          <a:r>
            <a:rPr lang="ru-RU" sz="1800" b="1" dirty="0" smtClean="0">
              <a:solidFill>
                <a:srgbClr val="FFFF00"/>
              </a:solidFill>
            </a:rPr>
            <a:t>Конференция</a:t>
          </a:r>
          <a:endParaRPr lang="ru-RU" sz="1800" b="1" dirty="0">
            <a:solidFill>
              <a:srgbClr val="FFFF00"/>
            </a:solidFill>
          </a:endParaRPr>
        </a:p>
      </dgm:t>
    </dgm:pt>
    <dgm:pt modelId="{7F38A57B-4E1C-42F5-8DDC-A9BE51A7AA83}" type="parTrans" cxnId="{BEE1A3EC-A75A-4B3B-BA7D-0685A406D1F3}">
      <dgm:prSet/>
      <dgm:spPr/>
      <dgm:t>
        <a:bodyPr/>
        <a:lstStyle/>
        <a:p>
          <a:endParaRPr lang="ru-RU" b="1">
            <a:solidFill>
              <a:srgbClr val="0070C0"/>
            </a:solidFill>
          </a:endParaRPr>
        </a:p>
      </dgm:t>
    </dgm:pt>
    <dgm:pt modelId="{649F5882-5D96-47D7-88AA-C4713C9FF95F}" type="sibTrans" cxnId="{BEE1A3EC-A75A-4B3B-BA7D-0685A406D1F3}">
      <dgm:prSet/>
      <dgm:spPr/>
      <dgm:t>
        <a:bodyPr/>
        <a:lstStyle/>
        <a:p>
          <a:endParaRPr lang="ru-RU" b="1">
            <a:solidFill>
              <a:srgbClr val="0070C0"/>
            </a:solidFill>
          </a:endParaRPr>
        </a:p>
      </dgm:t>
    </dgm:pt>
    <dgm:pt modelId="{7F36F499-C28C-4AEC-B723-C0636F882263}">
      <dgm:prSet custT="1"/>
      <dgm:spPr/>
      <dgm:t>
        <a:bodyPr/>
        <a:lstStyle/>
        <a:p>
          <a:pPr rtl="0"/>
          <a:r>
            <a:rPr lang="ru-RU" sz="1800" b="1" dirty="0" smtClean="0">
              <a:solidFill>
                <a:srgbClr val="FFFF00"/>
              </a:solidFill>
            </a:rPr>
            <a:t>Круглый стол</a:t>
          </a:r>
          <a:endParaRPr lang="ru-RU" sz="1800" b="1" dirty="0">
            <a:solidFill>
              <a:srgbClr val="FFFF00"/>
            </a:solidFill>
          </a:endParaRPr>
        </a:p>
      </dgm:t>
    </dgm:pt>
    <dgm:pt modelId="{380044C6-F1C3-4EF3-9BBB-5F568F5F9EB9}" type="parTrans" cxnId="{DD961D1E-9DB0-4073-A04E-8DB502929101}">
      <dgm:prSet/>
      <dgm:spPr/>
      <dgm:t>
        <a:bodyPr/>
        <a:lstStyle/>
        <a:p>
          <a:endParaRPr lang="ru-RU" b="1">
            <a:solidFill>
              <a:srgbClr val="0070C0"/>
            </a:solidFill>
          </a:endParaRPr>
        </a:p>
      </dgm:t>
    </dgm:pt>
    <dgm:pt modelId="{463DF9F2-E59D-40C3-A783-889BDE113DCA}" type="sibTrans" cxnId="{DD961D1E-9DB0-4073-A04E-8DB502929101}">
      <dgm:prSet/>
      <dgm:spPr/>
      <dgm:t>
        <a:bodyPr/>
        <a:lstStyle/>
        <a:p>
          <a:endParaRPr lang="ru-RU" b="1">
            <a:solidFill>
              <a:srgbClr val="0070C0"/>
            </a:solidFill>
          </a:endParaRPr>
        </a:p>
      </dgm:t>
    </dgm:pt>
    <dgm:pt modelId="{33890E50-AEDC-4580-8C22-3DEB11171C8D}">
      <dgm:prSet/>
      <dgm:spPr/>
      <dgm:t>
        <a:bodyPr/>
        <a:lstStyle/>
        <a:p>
          <a:endParaRPr lang="ru-RU" dirty="0"/>
        </a:p>
      </dgm:t>
    </dgm:pt>
    <dgm:pt modelId="{8FC7F370-C7E9-4FC9-9EC0-3880B3D59DFF}" type="parTrans" cxnId="{B9BF328E-E855-48D4-97C7-F968A71899CC}">
      <dgm:prSet/>
      <dgm:spPr/>
      <dgm:t>
        <a:bodyPr/>
        <a:lstStyle/>
        <a:p>
          <a:endParaRPr lang="ru-RU" b="1">
            <a:solidFill>
              <a:srgbClr val="0070C0"/>
            </a:solidFill>
          </a:endParaRPr>
        </a:p>
      </dgm:t>
    </dgm:pt>
    <dgm:pt modelId="{B6F17D20-D335-429C-88E7-F4CFD08AC24A}" type="sibTrans" cxnId="{B9BF328E-E855-48D4-97C7-F968A71899CC}">
      <dgm:prSet/>
      <dgm:spPr/>
      <dgm:t>
        <a:bodyPr/>
        <a:lstStyle/>
        <a:p>
          <a:endParaRPr lang="ru-RU" b="1">
            <a:solidFill>
              <a:srgbClr val="0070C0"/>
            </a:solidFill>
          </a:endParaRPr>
        </a:p>
      </dgm:t>
    </dgm:pt>
    <dgm:pt modelId="{CC2C1470-95C0-46F7-945C-94995B476FF5}">
      <dgm:prSet/>
      <dgm:spPr/>
      <dgm:t>
        <a:bodyPr/>
        <a:lstStyle/>
        <a:p>
          <a:endParaRPr lang="ru-RU" dirty="0"/>
        </a:p>
      </dgm:t>
    </dgm:pt>
    <dgm:pt modelId="{5377E63D-756D-4731-933B-E1A29787CA21}" type="parTrans" cxnId="{25FEBF3C-D4D2-4189-B5AA-DEBC339322DD}">
      <dgm:prSet/>
      <dgm:spPr/>
      <dgm:t>
        <a:bodyPr/>
        <a:lstStyle/>
        <a:p>
          <a:endParaRPr lang="ru-RU" b="1">
            <a:solidFill>
              <a:srgbClr val="0070C0"/>
            </a:solidFill>
          </a:endParaRPr>
        </a:p>
      </dgm:t>
    </dgm:pt>
    <dgm:pt modelId="{5E78BE80-BB3C-4E8C-91D6-DA7B7DDFBB5E}" type="sibTrans" cxnId="{25FEBF3C-D4D2-4189-B5AA-DEBC339322DD}">
      <dgm:prSet/>
      <dgm:spPr/>
      <dgm:t>
        <a:bodyPr/>
        <a:lstStyle/>
        <a:p>
          <a:endParaRPr lang="ru-RU" b="1">
            <a:solidFill>
              <a:srgbClr val="0070C0"/>
            </a:solidFill>
          </a:endParaRPr>
        </a:p>
      </dgm:t>
    </dgm:pt>
    <dgm:pt modelId="{C2198366-B45A-4E4A-969D-0622FF8C5193}">
      <dgm:prSet/>
      <dgm:spPr/>
      <dgm:t>
        <a:bodyPr/>
        <a:lstStyle/>
        <a:p>
          <a:endParaRPr lang="ru-RU" dirty="0"/>
        </a:p>
      </dgm:t>
    </dgm:pt>
    <dgm:pt modelId="{8EBA0DE8-84ED-4E00-A575-16C629AEB70B}" type="parTrans" cxnId="{9A2E6C63-EA05-40E1-A6DC-8435D9F78F60}">
      <dgm:prSet/>
      <dgm:spPr/>
      <dgm:t>
        <a:bodyPr/>
        <a:lstStyle/>
        <a:p>
          <a:endParaRPr lang="ru-RU" b="1">
            <a:solidFill>
              <a:srgbClr val="0070C0"/>
            </a:solidFill>
          </a:endParaRPr>
        </a:p>
      </dgm:t>
    </dgm:pt>
    <dgm:pt modelId="{B69F2700-54FE-4A45-BE93-A10296B89136}" type="sibTrans" cxnId="{9A2E6C63-EA05-40E1-A6DC-8435D9F78F60}">
      <dgm:prSet/>
      <dgm:spPr/>
      <dgm:t>
        <a:bodyPr/>
        <a:lstStyle/>
        <a:p>
          <a:endParaRPr lang="ru-RU" b="1">
            <a:solidFill>
              <a:srgbClr val="0070C0"/>
            </a:solidFill>
          </a:endParaRPr>
        </a:p>
      </dgm:t>
    </dgm:pt>
    <dgm:pt modelId="{11327E78-EA6F-45DB-9FB3-C33AA7384AB1}">
      <dgm:prSet/>
      <dgm:spPr/>
      <dgm:t>
        <a:bodyPr/>
        <a:lstStyle/>
        <a:p>
          <a:endParaRPr lang="ru-RU" dirty="0"/>
        </a:p>
      </dgm:t>
    </dgm:pt>
    <dgm:pt modelId="{7005DA99-4CD6-4F1C-98C5-FCC93D50C0AD}" type="parTrans" cxnId="{5F24FBE0-1793-4DAB-9F2C-4002E3878387}">
      <dgm:prSet/>
      <dgm:spPr/>
      <dgm:t>
        <a:bodyPr/>
        <a:lstStyle/>
        <a:p>
          <a:endParaRPr lang="ru-RU" b="1">
            <a:solidFill>
              <a:srgbClr val="0070C0"/>
            </a:solidFill>
          </a:endParaRPr>
        </a:p>
      </dgm:t>
    </dgm:pt>
    <dgm:pt modelId="{E1BEDFDC-509C-4718-8D79-41A368F22CC4}" type="sibTrans" cxnId="{5F24FBE0-1793-4DAB-9F2C-4002E3878387}">
      <dgm:prSet/>
      <dgm:spPr/>
      <dgm:t>
        <a:bodyPr/>
        <a:lstStyle/>
        <a:p>
          <a:endParaRPr lang="ru-RU" b="1">
            <a:solidFill>
              <a:srgbClr val="0070C0"/>
            </a:solidFill>
          </a:endParaRPr>
        </a:p>
      </dgm:t>
    </dgm:pt>
    <dgm:pt modelId="{E505C177-C4E7-4388-B9F2-26C974BE5C08}" type="pres">
      <dgm:prSet presAssocID="{EEB38FF8-3CFD-4D5D-8B81-4384FB932D66}" presName="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BD17FB7-B3AB-4647-AC4B-3021664223CA}" type="pres">
      <dgm:prSet presAssocID="{8678F5F0-2906-4CD2-94B4-6937D2876A51}" presName="circle1" presStyleLbl="lnNode1" presStyleIdx="0" presStyleCnt="5"/>
      <dgm:spPr/>
    </dgm:pt>
    <dgm:pt modelId="{5F7DD96B-487D-4429-B7A6-5610F7A1B662}" type="pres">
      <dgm:prSet presAssocID="{8678F5F0-2906-4CD2-94B4-6937D2876A51}" presName="text1" presStyleLbl="revTx" presStyleIdx="0" presStyleCnt="5" custScaleX="1485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3739C5-C59A-4B98-8C9C-873194844339}" type="pres">
      <dgm:prSet presAssocID="{8678F5F0-2906-4CD2-94B4-6937D2876A51}" presName="line1" presStyleLbl="callout" presStyleIdx="0" presStyleCnt="10"/>
      <dgm:spPr/>
    </dgm:pt>
    <dgm:pt modelId="{98B806B3-94F1-4BBA-B7DA-C2730BAF3AD5}" type="pres">
      <dgm:prSet presAssocID="{8678F5F0-2906-4CD2-94B4-6937D2876A51}" presName="d1" presStyleLbl="callout" presStyleIdx="1" presStyleCnt="10"/>
      <dgm:spPr/>
    </dgm:pt>
    <dgm:pt modelId="{B06D2EB1-2180-4D7D-BB36-8A6C7377A95B}" type="pres">
      <dgm:prSet presAssocID="{00675C1E-4FF5-4A61-912F-3CB3ECE6A306}" presName="circle2" presStyleLbl="lnNode1" presStyleIdx="1" presStyleCnt="5" custLinFactNeighborX="7228" custLinFactNeighborY="-2502"/>
      <dgm:spPr/>
    </dgm:pt>
    <dgm:pt modelId="{2DFFDC2C-E70A-49A5-9836-54A759EBB717}" type="pres">
      <dgm:prSet presAssocID="{00675C1E-4FF5-4A61-912F-3CB3ECE6A306}" presName="text2" presStyleLbl="revTx" presStyleIdx="1" presStyleCnt="5" custScaleX="1485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A088B1-2C07-4E9E-899F-8C861026EBC4}" type="pres">
      <dgm:prSet presAssocID="{00675C1E-4FF5-4A61-912F-3CB3ECE6A306}" presName="line2" presStyleLbl="callout" presStyleIdx="2" presStyleCnt="10"/>
      <dgm:spPr/>
    </dgm:pt>
    <dgm:pt modelId="{8FADE228-9CE4-4A66-8F49-035CCA784A97}" type="pres">
      <dgm:prSet presAssocID="{00675C1E-4FF5-4A61-912F-3CB3ECE6A306}" presName="d2" presStyleLbl="callout" presStyleIdx="3" presStyleCnt="10"/>
      <dgm:spPr/>
    </dgm:pt>
    <dgm:pt modelId="{F051AFE1-B836-4387-87A5-62BA65B06039}" type="pres">
      <dgm:prSet presAssocID="{B53DD737-E10A-4DF8-BFE1-D52F96E47A85}" presName="circle3" presStyleLbl="lnNode1" presStyleIdx="2" presStyleCnt="5"/>
      <dgm:spPr/>
    </dgm:pt>
    <dgm:pt modelId="{9F78A950-16A3-4CF3-AA8D-0AACB775CB8A}" type="pres">
      <dgm:prSet presAssocID="{B53DD737-E10A-4DF8-BFE1-D52F96E47A85}" presName="text3" presStyleLbl="revTx" presStyleIdx="2" presStyleCnt="5" custScaleX="1501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8B020C-919A-430F-AD9E-7C277F26745E}" type="pres">
      <dgm:prSet presAssocID="{B53DD737-E10A-4DF8-BFE1-D52F96E47A85}" presName="line3" presStyleLbl="callout" presStyleIdx="4" presStyleCnt="10"/>
      <dgm:spPr/>
    </dgm:pt>
    <dgm:pt modelId="{0465DDBB-BC9F-4BE6-8F11-83019528BDC7}" type="pres">
      <dgm:prSet presAssocID="{B53DD737-E10A-4DF8-BFE1-D52F96E47A85}" presName="d3" presStyleLbl="callout" presStyleIdx="5" presStyleCnt="10"/>
      <dgm:spPr/>
    </dgm:pt>
    <dgm:pt modelId="{C93AF764-1D36-4BA3-90DF-A3D3301BB28F}" type="pres">
      <dgm:prSet presAssocID="{0235D7A0-4F77-45E0-B9A1-3484A5C07738}" presName="circle4" presStyleLbl="lnNode1" presStyleIdx="3" presStyleCnt="5" custLinFactNeighborX="277" custLinFactNeighborY="1767"/>
      <dgm:spPr/>
    </dgm:pt>
    <dgm:pt modelId="{6FB6682D-0D08-482B-9013-AF378029BA77}" type="pres">
      <dgm:prSet presAssocID="{0235D7A0-4F77-45E0-B9A1-3484A5C07738}" presName="text4" presStyleLbl="revTx" presStyleIdx="3" presStyleCnt="5" custScaleX="1485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C417C0-FCAE-49FD-A64C-4F37A82CFE3A}" type="pres">
      <dgm:prSet presAssocID="{0235D7A0-4F77-45E0-B9A1-3484A5C07738}" presName="line4" presStyleLbl="callout" presStyleIdx="6" presStyleCnt="10"/>
      <dgm:spPr/>
    </dgm:pt>
    <dgm:pt modelId="{1D25F944-AEBB-4C7A-9251-D3C07512AA6F}" type="pres">
      <dgm:prSet presAssocID="{0235D7A0-4F77-45E0-B9A1-3484A5C07738}" presName="d4" presStyleLbl="callout" presStyleIdx="7" presStyleCnt="10"/>
      <dgm:spPr/>
    </dgm:pt>
    <dgm:pt modelId="{5231803F-8F2B-4135-A203-A8C64A63122D}" type="pres">
      <dgm:prSet presAssocID="{7F36F499-C28C-4AEC-B723-C0636F882263}" presName="circle5" presStyleLbl="lnNode1" presStyleIdx="4" presStyleCnt="5" custScaleX="104819"/>
      <dgm:spPr/>
    </dgm:pt>
    <dgm:pt modelId="{76B8A573-46A6-44A5-96EE-D89280112164}" type="pres">
      <dgm:prSet presAssocID="{7F36F499-C28C-4AEC-B723-C0636F882263}" presName="text5" presStyleLbl="revTx" presStyleIdx="4" presStyleCnt="5" custScaleX="148599" custLinFactNeighborX="18397" custLinFactNeighborY="-7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B15FC5-774D-42F4-8544-764BF2244B5C}" type="pres">
      <dgm:prSet presAssocID="{7F36F499-C28C-4AEC-B723-C0636F882263}" presName="line5" presStyleLbl="callout" presStyleIdx="8" presStyleCnt="10"/>
      <dgm:spPr/>
    </dgm:pt>
    <dgm:pt modelId="{464F7B00-3ACB-493F-B41E-57E1F76AB734}" type="pres">
      <dgm:prSet presAssocID="{7F36F499-C28C-4AEC-B723-C0636F882263}" presName="d5" presStyleLbl="callout" presStyleIdx="9" presStyleCnt="10"/>
      <dgm:spPr/>
    </dgm:pt>
  </dgm:ptLst>
  <dgm:cxnLst>
    <dgm:cxn modelId="{DD961D1E-9DB0-4073-A04E-8DB502929101}" srcId="{EEB38FF8-3CFD-4D5D-8B81-4384FB932D66}" destId="{7F36F499-C28C-4AEC-B723-C0636F882263}" srcOrd="4" destOrd="0" parTransId="{380044C6-F1C3-4EF3-9BBB-5F568F5F9EB9}" sibTransId="{463DF9F2-E59D-40C3-A783-889BDE113DCA}"/>
    <dgm:cxn modelId="{5F6BF882-6415-406D-9F28-EE04414B440E}" srcId="{EEB38FF8-3CFD-4D5D-8B81-4384FB932D66}" destId="{B53DD737-E10A-4DF8-BFE1-D52F96E47A85}" srcOrd="2" destOrd="0" parTransId="{95C54111-E634-4F8C-9259-B743E1ACE000}" sibTransId="{9BE956D9-0DB7-4B5D-A312-2E6CD6F53451}"/>
    <dgm:cxn modelId="{0A3918FA-FD07-4569-8C92-6B516C9B8692}" type="presOf" srcId="{00675C1E-4FF5-4A61-912F-3CB3ECE6A306}" destId="{2DFFDC2C-E70A-49A5-9836-54A759EBB717}" srcOrd="0" destOrd="0" presId="urn:microsoft.com/office/officeart/2005/8/layout/target1"/>
    <dgm:cxn modelId="{990BA0D6-E233-479B-8B90-C23BFD55CB08}" type="presOf" srcId="{7F36F499-C28C-4AEC-B723-C0636F882263}" destId="{76B8A573-46A6-44A5-96EE-D89280112164}" srcOrd="0" destOrd="0" presId="urn:microsoft.com/office/officeart/2005/8/layout/target1"/>
    <dgm:cxn modelId="{BEE1A3EC-A75A-4B3B-BA7D-0685A406D1F3}" srcId="{EEB38FF8-3CFD-4D5D-8B81-4384FB932D66}" destId="{0235D7A0-4F77-45E0-B9A1-3484A5C07738}" srcOrd="3" destOrd="0" parTransId="{7F38A57B-4E1C-42F5-8DDC-A9BE51A7AA83}" sibTransId="{649F5882-5D96-47D7-88AA-C4713C9FF95F}"/>
    <dgm:cxn modelId="{88472D03-BA01-4CEC-9F13-72745FDD284A}" type="presOf" srcId="{0235D7A0-4F77-45E0-B9A1-3484A5C07738}" destId="{6FB6682D-0D08-482B-9013-AF378029BA77}" srcOrd="0" destOrd="0" presId="urn:microsoft.com/office/officeart/2005/8/layout/target1"/>
    <dgm:cxn modelId="{F0A4E3B5-0BCD-4C56-9644-AA1CE64584AB}" srcId="{EEB38FF8-3CFD-4D5D-8B81-4384FB932D66}" destId="{00675C1E-4FF5-4A61-912F-3CB3ECE6A306}" srcOrd="1" destOrd="0" parTransId="{B30A1C97-D16D-4D85-871D-A144948F4713}" sibTransId="{3EA7D6B7-DFC6-44F3-A143-E5621F0A27A3}"/>
    <dgm:cxn modelId="{F395B2AE-47A4-4427-8273-00DBD6384E31}" type="presOf" srcId="{EEB38FF8-3CFD-4D5D-8B81-4384FB932D66}" destId="{E505C177-C4E7-4388-B9F2-26C974BE5C08}" srcOrd="0" destOrd="0" presId="urn:microsoft.com/office/officeart/2005/8/layout/target1"/>
    <dgm:cxn modelId="{B7C8497A-AC1A-4E10-AC36-EF0F28D44A8E}" type="presOf" srcId="{8678F5F0-2906-4CD2-94B4-6937D2876A51}" destId="{5F7DD96B-487D-4429-B7A6-5610F7A1B662}" srcOrd="0" destOrd="0" presId="urn:microsoft.com/office/officeart/2005/8/layout/target1"/>
    <dgm:cxn modelId="{B9BF328E-E855-48D4-97C7-F968A71899CC}" srcId="{EEB38FF8-3CFD-4D5D-8B81-4384FB932D66}" destId="{33890E50-AEDC-4580-8C22-3DEB11171C8D}" srcOrd="5" destOrd="0" parTransId="{8FC7F370-C7E9-4FC9-9EC0-3880B3D59DFF}" sibTransId="{B6F17D20-D335-429C-88E7-F4CFD08AC24A}"/>
    <dgm:cxn modelId="{9A2E6C63-EA05-40E1-A6DC-8435D9F78F60}" srcId="{EEB38FF8-3CFD-4D5D-8B81-4384FB932D66}" destId="{C2198366-B45A-4E4A-969D-0622FF8C5193}" srcOrd="7" destOrd="0" parTransId="{8EBA0DE8-84ED-4E00-A575-16C629AEB70B}" sibTransId="{B69F2700-54FE-4A45-BE93-A10296B89136}"/>
    <dgm:cxn modelId="{542BF6D8-0C30-492B-9E55-64AC8F5B354D}" srcId="{EEB38FF8-3CFD-4D5D-8B81-4384FB932D66}" destId="{8678F5F0-2906-4CD2-94B4-6937D2876A51}" srcOrd="0" destOrd="0" parTransId="{7564AD96-BB71-4689-8A04-A87B57329881}" sibTransId="{F582BB63-4A89-4534-9D18-3D3EB77FC745}"/>
    <dgm:cxn modelId="{0D361A4B-8A57-4BE9-9242-6E2CE42F9740}" type="presOf" srcId="{B53DD737-E10A-4DF8-BFE1-D52F96E47A85}" destId="{9F78A950-16A3-4CF3-AA8D-0AACB775CB8A}" srcOrd="0" destOrd="0" presId="urn:microsoft.com/office/officeart/2005/8/layout/target1"/>
    <dgm:cxn modelId="{5F24FBE0-1793-4DAB-9F2C-4002E3878387}" srcId="{EEB38FF8-3CFD-4D5D-8B81-4384FB932D66}" destId="{11327E78-EA6F-45DB-9FB3-C33AA7384AB1}" srcOrd="8" destOrd="0" parTransId="{7005DA99-4CD6-4F1C-98C5-FCC93D50C0AD}" sibTransId="{E1BEDFDC-509C-4718-8D79-41A368F22CC4}"/>
    <dgm:cxn modelId="{25FEBF3C-D4D2-4189-B5AA-DEBC339322DD}" srcId="{EEB38FF8-3CFD-4D5D-8B81-4384FB932D66}" destId="{CC2C1470-95C0-46F7-945C-94995B476FF5}" srcOrd="6" destOrd="0" parTransId="{5377E63D-756D-4731-933B-E1A29787CA21}" sibTransId="{5E78BE80-BB3C-4E8C-91D6-DA7B7DDFBB5E}"/>
    <dgm:cxn modelId="{A751BA8A-A7BC-44A2-8927-24CBF4BAFA09}" type="presParOf" srcId="{E505C177-C4E7-4388-B9F2-26C974BE5C08}" destId="{7BD17FB7-B3AB-4647-AC4B-3021664223CA}" srcOrd="0" destOrd="0" presId="urn:microsoft.com/office/officeart/2005/8/layout/target1"/>
    <dgm:cxn modelId="{6D5F8281-7D12-4396-96C0-E14A70F51AFD}" type="presParOf" srcId="{E505C177-C4E7-4388-B9F2-26C974BE5C08}" destId="{5F7DD96B-487D-4429-B7A6-5610F7A1B662}" srcOrd="1" destOrd="0" presId="urn:microsoft.com/office/officeart/2005/8/layout/target1"/>
    <dgm:cxn modelId="{3D454DD5-FB5E-44E1-9461-CA2A695F6E21}" type="presParOf" srcId="{E505C177-C4E7-4388-B9F2-26C974BE5C08}" destId="{CF3739C5-C59A-4B98-8C9C-873194844339}" srcOrd="2" destOrd="0" presId="urn:microsoft.com/office/officeart/2005/8/layout/target1"/>
    <dgm:cxn modelId="{3D2D861A-7F48-47D2-B1AC-19D398185F1A}" type="presParOf" srcId="{E505C177-C4E7-4388-B9F2-26C974BE5C08}" destId="{98B806B3-94F1-4BBA-B7DA-C2730BAF3AD5}" srcOrd="3" destOrd="0" presId="urn:microsoft.com/office/officeart/2005/8/layout/target1"/>
    <dgm:cxn modelId="{8AE11C0E-5BE0-4910-9952-4178653134BD}" type="presParOf" srcId="{E505C177-C4E7-4388-B9F2-26C974BE5C08}" destId="{B06D2EB1-2180-4D7D-BB36-8A6C7377A95B}" srcOrd="4" destOrd="0" presId="urn:microsoft.com/office/officeart/2005/8/layout/target1"/>
    <dgm:cxn modelId="{BC2213F9-7A33-4958-9DF9-827A6C6F27A2}" type="presParOf" srcId="{E505C177-C4E7-4388-B9F2-26C974BE5C08}" destId="{2DFFDC2C-E70A-49A5-9836-54A759EBB717}" srcOrd="5" destOrd="0" presId="urn:microsoft.com/office/officeart/2005/8/layout/target1"/>
    <dgm:cxn modelId="{3E12A80E-489F-455B-B1D4-FEF9174AB956}" type="presParOf" srcId="{E505C177-C4E7-4388-B9F2-26C974BE5C08}" destId="{4AA088B1-2C07-4E9E-899F-8C861026EBC4}" srcOrd="6" destOrd="0" presId="urn:microsoft.com/office/officeart/2005/8/layout/target1"/>
    <dgm:cxn modelId="{6D13AA66-FA90-446E-B185-51436AE045E9}" type="presParOf" srcId="{E505C177-C4E7-4388-B9F2-26C974BE5C08}" destId="{8FADE228-9CE4-4A66-8F49-035CCA784A97}" srcOrd="7" destOrd="0" presId="urn:microsoft.com/office/officeart/2005/8/layout/target1"/>
    <dgm:cxn modelId="{4E413148-20E3-47E2-B61C-4C498C380BB7}" type="presParOf" srcId="{E505C177-C4E7-4388-B9F2-26C974BE5C08}" destId="{F051AFE1-B836-4387-87A5-62BA65B06039}" srcOrd="8" destOrd="0" presId="urn:microsoft.com/office/officeart/2005/8/layout/target1"/>
    <dgm:cxn modelId="{E1974157-9268-4DDE-9257-63810442AEAD}" type="presParOf" srcId="{E505C177-C4E7-4388-B9F2-26C974BE5C08}" destId="{9F78A950-16A3-4CF3-AA8D-0AACB775CB8A}" srcOrd="9" destOrd="0" presId="urn:microsoft.com/office/officeart/2005/8/layout/target1"/>
    <dgm:cxn modelId="{4A40C455-3EB5-473B-B077-C57D042E5AAF}" type="presParOf" srcId="{E505C177-C4E7-4388-B9F2-26C974BE5C08}" destId="{5F8B020C-919A-430F-AD9E-7C277F26745E}" srcOrd="10" destOrd="0" presId="urn:microsoft.com/office/officeart/2005/8/layout/target1"/>
    <dgm:cxn modelId="{32AB6A0A-8480-4932-8819-B8BF832A2548}" type="presParOf" srcId="{E505C177-C4E7-4388-B9F2-26C974BE5C08}" destId="{0465DDBB-BC9F-4BE6-8F11-83019528BDC7}" srcOrd="11" destOrd="0" presId="urn:microsoft.com/office/officeart/2005/8/layout/target1"/>
    <dgm:cxn modelId="{E5716344-8875-4A0E-BDBF-5CDC7F0D6F72}" type="presParOf" srcId="{E505C177-C4E7-4388-B9F2-26C974BE5C08}" destId="{C93AF764-1D36-4BA3-90DF-A3D3301BB28F}" srcOrd="12" destOrd="0" presId="urn:microsoft.com/office/officeart/2005/8/layout/target1"/>
    <dgm:cxn modelId="{2F431888-5297-4890-9734-39EF37DC13C3}" type="presParOf" srcId="{E505C177-C4E7-4388-B9F2-26C974BE5C08}" destId="{6FB6682D-0D08-482B-9013-AF378029BA77}" srcOrd="13" destOrd="0" presId="urn:microsoft.com/office/officeart/2005/8/layout/target1"/>
    <dgm:cxn modelId="{64700767-AE73-46D8-BC91-A9B767FD2ECF}" type="presParOf" srcId="{E505C177-C4E7-4388-B9F2-26C974BE5C08}" destId="{B7C417C0-FCAE-49FD-A64C-4F37A82CFE3A}" srcOrd="14" destOrd="0" presId="urn:microsoft.com/office/officeart/2005/8/layout/target1"/>
    <dgm:cxn modelId="{3C3342A8-BCAD-48AA-8B02-299F75EC2338}" type="presParOf" srcId="{E505C177-C4E7-4388-B9F2-26C974BE5C08}" destId="{1D25F944-AEBB-4C7A-9251-D3C07512AA6F}" srcOrd="15" destOrd="0" presId="urn:microsoft.com/office/officeart/2005/8/layout/target1"/>
    <dgm:cxn modelId="{A266752A-BA3F-4FA7-8CEB-05B5D90A2F45}" type="presParOf" srcId="{E505C177-C4E7-4388-B9F2-26C974BE5C08}" destId="{5231803F-8F2B-4135-A203-A8C64A63122D}" srcOrd="16" destOrd="0" presId="urn:microsoft.com/office/officeart/2005/8/layout/target1"/>
    <dgm:cxn modelId="{E2C7163D-8FA9-46F1-87D7-E08C63DACF55}" type="presParOf" srcId="{E505C177-C4E7-4388-B9F2-26C974BE5C08}" destId="{76B8A573-46A6-44A5-96EE-D89280112164}" srcOrd="17" destOrd="0" presId="urn:microsoft.com/office/officeart/2005/8/layout/target1"/>
    <dgm:cxn modelId="{A1027D9B-A027-4D05-846F-B68D89ABD53C}" type="presParOf" srcId="{E505C177-C4E7-4388-B9F2-26C974BE5C08}" destId="{6DB15FC5-774D-42F4-8544-764BF2244B5C}" srcOrd="18" destOrd="0" presId="urn:microsoft.com/office/officeart/2005/8/layout/target1"/>
    <dgm:cxn modelId="{7140A9F4-FE45-4911-B3B6-DB5D18FC44EB}" type="presParOf" srcId="{E505C177-C4E7-4388-B9F2-26C974BE5C08}" destId="{464F7B00-3ACB-493F-B41E-57E1F76AB734}" srcOrd="19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9EF94B-8A4D-47AE-BC71-E8F9436AC615}" type="doc">
      <dgm:prSet loTypeId="urn:microsoft.com/office/officeart/2005/8/layout/target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8354EFA-4646-4A46-AC48-CF3D2EBED0DA}">
      <dgm:prSet custT="1"/>
      <dgm:spPr/>
      <dgm:t>
        <a:bodyPr/>
        <a:lstStyle/>
        <a:p>
          <a:pPr rtl="0"/>
          <a:r>
            <a:rPr lang="ru-RU" sz="1800" b="1" dirty="0" smtClean="0">
              <a:solidFill>
                <a:srgbClr val="FFFF00"/>
              </a:solidFill>
            </a:rPr>
            <a:t>Самообразование</a:t>
          </a:r>
          <a:endParaRPr lang="ru-RU" sz="1800" b="1" dirty="0">
            <a:solidFill>
              <a:srgbClr val="FFFF00"/>
            </a:solidFill>
          </a:endParaRPr>
        </a:p>
      </dgm:t>
    </dgm:pt>
    <dgm:pt modelId="{85289CF2-80B9-49E3-988A-45C46E97B3BC}" type="parTrans" cxnId="{D71802C2-B4B6-4069-9BFF-68DC531292C7}">
      <dgm:prSet/>
      <dgm:spPr/>
      <dgm:t>
        <a:bodyPr/>
        <a:lstStyle/>
        <a:p>
          <a:endParaRPr lang="ru-RU" b="1">
            <a:solidFill>
              <a:srgbClr val="0070C0"/>
            </a:solidFill>
          </a:endParaRPr>
        </a:p>
      </dgm:t>
    </dgm:pt>
    <dgm:pt modelId="{4382F771-7466-4B0C-B2E7-85EF6652C451}" type="sibTrans" cxnId="{D71802C2-B4B6-4069-9BFF-68DC531292C7}">
      <dgm:prSet/>
      <dgm:spPr/>
      <dgm:t>
        <a:bodyPr/>
        <a:lstStyle/>
        <a:p>
          <a:endParaRPr lang="ru-RU" b="1">
            <a:solidFill>
              <a:srgbClr val="0070C0"/>
            </a:solidFill>
          </a:endParaRPr>
        </a:p>
      </dgm:t>
    </dgm:pt>
    <dgm:pt modelId="{1796FDFB-414B-4469-8CFF-8865AE6B005C}">
      <dgm:prSet custT="1"/>
      <dgm:spPr/>
      <dgm:t>
        <a:bodyPr/>
        <a:lstStyle/>
        <a:p>
          <a:pPr rtl="0"/>
          <a:r>
            <a:rPr lang="ru-RU" sz="2000" b="1" dirty="0" smtClean="0">
              <a:solidFill>
                <a:srgbClr val="FFFF00"/>
              </a:solidFill>
            </a:rPr>
            <a:t>Аттестация</a:t>
          </a:r>
          <a:endParaRPr lang="ru-RU" sz="2000" b="1" dirty="0">
            <a:solidFill>
              <a:srgbClr val="FFFF00"/>
            </a:solidFill>
          </a:endParaRPr>
        </a:p>
      </dgm:t>
    </dgm:pt>
    <dgm:pt modelId="{D03046F4-4017-40DD-8B92-DE86C509131D}" type="parTrans" cxnId="{DBC9E20F-AF30-4440-9CE2-0B93D33B5D97}">
      <dgm:prSet/>
      <dgm:spPr/>
      <dgm:t>
        <a:bodyPr/>
        <a:lstStyle/>
        <a:p>
          <a:endParaRPr lang="ru-RU" b="1">
            <a:solidFill>
              <a:srgbClr val="0070C0"/>
            </a:solidFill>
          </a:endParaRPr>
        </a:p>
      </dgm:t>
    </dgm:pt>
    <dgm:pt modelId="{3A5E9BAA-6538-4712-B585-C608FDF61E76}" type="sibTrans" cxnId="{DBC9E20F-AF30-4440-9CE2-0B93D33B5D97}">
      <dgm:prSet/>
      <dgm:spPr/>
      <dgm:t>
        <a:bodyPr/>
        <a:lstStyle/>
        <a:p>
          <a:endParaRPr lang="ru-RU" b="1">
            <a:solidFill>
              <a:srgbClr val="0070C0"/>
            </a:solidFill>
          </a:endParaRPr>
        </a:p>
      </dgm:t>
    </dgm:pt>
    <dgm:pt modelId="{EFDB0142-695A-41C3-A4B3-F5BD7E9E938F}">
      <dgm:prSet custT="1"/>
      <dgm:spPr/>
      <dgm:t>
        <a:bodyPr/>
        <a:lstStyle/>
        <a:p>
          <a:pPr rtl="0"/>
          <a:r>
            <a:rPr lang="ru-RU" sz="1800" b="1" dirty="0" smtClean="0">
              <a:solidFill>
                <a:srgbClr val="FFFF00"/>
              </a:solidFill>
            </a:rPr>
            <a:t>Дни открытых дверей (открытые уроки, внеклассные мероприятия)</a:t>
          </a:r>
          <a:endParaRPr lang="ru-RU" sz="1800" b="1" dirty="0">
            <a:solidFill>
              <a:srgbClr val="FFFF00"/>
            </a:solidFill>
          </a:endParaRPr>
        </a:p>
      </dgm:t>
    </dgm:pt>
    <dgm:pt modelId="{E5F3D5A2-8E71-422B-9D83-79550CC89171}" type="parTrans" cxnId="{C27C0AEF-2A5F-4124-B002-A8630A2B755D}">
      <dgm:prSet/>
      <dgm:spPr/>
      <dgm:t>
        <a:bodyPr/>
        <a:lstStyle/>
        <a:p>
          <a:endParaRPr lang="ru-RU" b="1">
            <a:solidFill>
              <a:srgbClr val="0070C0"/>
            </a:solidFill>
          </a:endParaRPr>
        </a:p>
      </dgm:t>
    </dgm:pt>
    <dgm:pt modelId="{81FB701B-A16E-4D26-8FD9-6BF8353A5697}" type="sibTrans" cxnId="{C27C0AEF-2A5F-4124-B002-A8630A2B755D}">
      <dgm:prSet/>
      <dgm:spPr/>
      <dgm:t>
        <a:bodyPr/>
        <a:lstStyle/>
        <a:p>
          <a:endParaRPr lang="ru-RU" b="1">
            <a:solidFill>
              <a:srgbClr val="0070C0"/>
            </a:solidFill>
          </a:endParaRPr>
        </a:p>
      </dgm:t>
    </dgm:pt>
    <dgm:pt modelId="{E6B03166-7A93-43E0-A58F-DA8636A20FCA}">
      <dgm:prSet custT="1"/>
      <dgm:spPr/>
      <dgm:t>
        <a:bodyPr/>
        <a:lstStyle/>
        <a:p>
          <a:pPr rtl="0"/>
          <a:r>
            <a:rPr lang="ru-RU" sz="1800" b="1" dirty="0" smtClean="0">
              <a:solidFill>
                <a:srgbClr val="FFFF00"/>
              </a:solidFill>
            </a:rPr>
            <a:t>Курсы повышения квалификации</a:t>
          </a:r>
          <a:endParaRPr lang="ru-RU" sz="1800" b="1" dirty="0">
            <a:solidFill>
              <a:srgbClr val="FFFF00"/>
            </a:solidFill>
          </a:endParaRPr>
        </a:p>
      </dgm:t>
    </dgm:pt>
    <dgm:pt modelId="{E9386B33-EC1E-4768-AB3D-101072E76530}" type="parTrans" cxnId="{B47CCAF8-E5E6-495C-B266-E16C057F2A64}">
      <dgm:prSet/>
      <dgm:spPr/>
      <dgm:t>
        <a:bodyPr/>
        <a:lstStyle/>
        <a:p>
          <a:endParaRPr lang="ru-RU" b="1">
            <a:solidFill>
              <a:srgbClr val="0070C0"/>
            </a:solidFill>
          </a:endParaRPr>
        </a:p>
      </dgm:t>
    </dgm:pt>
    <dgm:pt modelId="{4813AC4B-832F-44A7-B127-4A9EFEE5EFFF}" type="sibTrans" cxnId="{B47CCAF8-E5E6-495C-B266-E16C057F2A64}">
      <dgm:prSet/>
      <dgm:spPr/>
      <dgm:t>
        <a:bodyPr/>
        <a:lstStyle/>
        <a:p>
          <a:endParaRPr lang="ru-RU" b="1">
            <a:solidFill>
              <a:srgbClr val="0070C0"/>
            </a:solidFill>
          </a:endParaRPr>
        </a:p>
      </dgm:t>
    </dgm:pt>
    <dgm:pt modelId="{32EBEEDF-688D-4EBF-BA7E-9A80A423F990}" type="pres">
      <dgm:prSet presAssocID="{AB9EF94B-8A4D-47AE-BC71-E8F9436AC615}" presName="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5EE54F-3451-4CA2-A69F-79348FEBAC02}" type="pres">
      <dgm:prSet presAssocID="{D8354EFA-4646-4A46-AC48-CF3D2EBED0DA}" presName="circle1" presStyleLbl="lnNode1" presStyleIdx="0" presStyleCnt="4"/>
      <dgm:spPr/>
    </dgm:pt>
    <dgm:pt modelId="{201468FA-2AE3-47C3-8D14-450FB1EE4E94}" type="pres">
      <dgm:prSet presAssocID="{D8354EFA-4646-4A46-AC48-CF3D2EBED0DA}" presName="text1" presStyleLbl="revTx" presStyleIdx="0" presStyleCnt="4" custScaleX="1529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10C8CE-7591-4E89-AB2B-583985196A6A}" type="pres">
      <dgm:prSet presAssocID="{D8354EFA-4646-4A46-AC48-CF3D2EBED0DA}" presName="line1" presStyleLbl="callout" presStyleIdx="0" presStyleCnt="8"/>
      <dgm:spPr/>
    </dgm:pt>
    <dgm:pt modelId="{E93AA4D3-3BE9-48AE-A32A-2E050A0A7C30}" type="pres">
      <dgm:prSet presAssocID="{D8354EFA-4646-4A46-AC48-CF3D2EBED0DA}" presName="d1" presStyleLbl="callout" presStyleIdx="1" presStyleCnt="8"/>
      <dgm:spPr/>
    </dgm:pt>
    <dgm:pt modelId="{793507D1-A830-44C2-B5D7-CA6EB83B3403}" type="pres">
      <dgm:prSet presAssocID="{1796FDFB-414B-4469-8CFF-8865AE6B005C}" presName="circle2" presStyleLbl="lnNode1" presStyleIdx="1" presStyleCnt="4"/>
      <dgm:spPr/>
    </dgm:pt>
    <dgm:pt modelId="{0B57C103-0C71-43AE-9E9C-5DAF49DAD47E}" type="pres">
      <dgm:prSet presAssocID="{1796FDFB-414B-4469-8CFF-8865AE6B005C}" presName="text2" presStyleLbl="revTx" presStyleIdx="1" presStyleCnt="4" custScaleX="1553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6F0753-1635-4968-98EF-8A5048B6267B}" type="pres">
      <dgm:prSet presAssocID="{1796FDFB-414B-4469-8CFF-8865AE6B005C}" presName="line2" presStyleLbl="callout" presStyleIdx="2" presStyleCnt="8"/>
      <dgm:spPr/>
    </dgm:pt>
    <dgm:pt modelId="{6F64CDEE-0A72-40D0-88BA-6879C90B9CCD}" type="pres">
      <dgm:prSet presAssocID="{1796FDFB-414B-4469-8CFF-8865AE6B005C}" presName="d2" presStyleLbl="callout" presStyleIdx="3" presStyleCnt="8"/>
      <dgm:spPr/>
    </dgm:pt>
    <dgm:pt modelId="{65CD1E5E-03EE-4E91-B45E-9422A3DD74D5}" type="pres">
      <dgm:prSet presAssocID="{EFDB0142-695A-41C3-A4B3-F5BD7E9E938F}" presName="circle3" presStyleLbl="lnNode1" presStyleIdx="2" presStyleCnt="4" custScaleY="79012"/>
      <dgm:spPr/>
    </dgm:pt>
    <dgm:pt modelId="{EA30F1D2-7DB6-4261-89BC-B270C77DEED6}" type="pres">
      <dgm:prSet presAssocID="{EFDB0142-695A-41C3-A4B3-F5BD7E9E938F}" presName="text3" presStyleLbl="revTx" presStyleIdx="2" presStyleCnt="4" custScaleX="154587" custScaleY="205897" custLinFactNeighborX="0" custLinFactNeighborY="392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BF7A14-6ECC-4BC8-B156-9507F16E9421}" type="pres">
      <dgm:prSet presAssocID="{EFDB0142-695A-41C3-A4B3-F5BD7E9E938F}" presName="line3" presStyleLbl="callout" presStyleIdx="4" presStyleCnt="8"/>
      <dgm:spPr/>
    </dgm:pt>
    <dgm:pt modelId="{039DA607-9F9A-44BF-8962-18965DD6D01F}" type="pres">
      <dgm:prSet presAssocID="{EFDB0142-695A-41C3-A4B3-F5BD7E9E938F}" presName="d3" presStyleLbl="callout" presStyleIdx="5" presStyleCnt="8"/>
      <dgm:spPr/>
    </dgm:pt>
    <dgm:pt modelId="{DA4008C4-E8E3-4D67-8855-CF5C748D7A44}" type="pres">
      <dgm:prSet presAssocID="{E6B03166-7A93-43E0-A58F-DA8636A20FCA}" presName="circle4" presStyleLbl="lnNode1" presStyleIdx="3" presStyleCnt="4" custScaleX="78472" custScaleY="81755"/>
      <dgm:spPr/>
    </dgm:pt>
    <dgm:pt modelId="{96D01533-6662-42AC-9CD5-F1AB5BE81088}" type="pres">
      <dgm:prSet presAssocID="{E6B03166-7A93-43E0-A58F-DA8636A20FCA}" presName="text4" presStyleLbl="revTx" presStyleIdx="3" presStyleCnt="4" custScaleX="127722" custLinFactNeighborX="-13832" custLinFactNeighborY="716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2E6A18-3A0D-4A5D-8CC2-F30BCB6EF505}" type="pres">
      <dgm:prSet presAssocID="{E6B03166-7A93-43E0-A58F-DA8636A20FCA}" presName="line4" presStyleLbl="callout" presStyleIdx="6" presStyleCnt="8" custLinFactY="576169" custLinFactNeighborX="-72054" custLinFactNeighborY="600000"/>
      <dgm:spPr/>
    </dgm:pt>
    <dgm:pt modelId="{5E23FF78-0B93-4DFB-B0B9-91277374693E}" type="pres">
      <dgm:prSet presAssocID="{E6B03166-7A93-43E0-A58F-DA8636A20FCA}" presName="d4" presStyleLbl="callout" presStyleIdx="7" presStyleCnt="8" custScaleX="121243" custScaleY="57944" custLinFactNeighborX="-50870" custLinFactNeighborY="25386"/>
      <dgm:spPr/>
    </dgm:pt>
  </dgm:ptLst>
  <dgm:cxnLst>
    <dgm:cxn modelId="{C923DCE9-B794-4CC2-9DDB-0B263AA380AF}" type="presOf" srcId="{D8354EFA-4646-4A46-AC48-CF3D2EBED0DA}" destId="{201468FA-2AE3-47C3-8D14-450FB1EE4E94}" srcOrd="0" destOrd="0" presId="urn:microsoft.com/office/officeart/2005/8/layout/target1"/>
    <dgm:cxn modelId="{9DAE5456-37EE-4E40-B9C7-B9667737A66B}" type="presOf" srcId="{E6B03166-7A93-43E0-A58F-DA8636A20FCA}" destId="{96D01533-6662-42AC-9CD5-F1AB5BE81088}" srcOrd="0" destOrd="0" presId="urn:microsoft.com/office/officeart/2005/8/layout/target1"/>
    <dgm:cxn modelId="{765EFF69-4FC2-4BC1-B4BF-F3479617E7E9}" type="presOf" srcId="{1796FDFB-414B-4469-8CFF-8865AE6B005C}" destId="{0B57C103-0C71-43AE-9E9C-5DAF49DAD47E}" srcOrd="0" destOrd="0" presId="urn:microsoft.com/office/officeart/2005/8/layout/target1"/>
    <dgm:cxn modelId="{B47CCAF8-E5E6-495C-B266-E16C057F2A64}" srcId="{AB9EF94B-8A4D-47AE-BC71-E8F9436AC615}" destId="{E6B03166-7A93-43E0-A58F-DA8636A20FCA}" srcOrd="3" destOrd="0" parTransId="{E9386B33-EC1E-4768-AB3D-101072E76530}" sibTransId="{4813AC4B-832F-44A7-B127-4A9EFEE5EFFF}"/>
    <dgm:cxn modelId="{F6EB459B-4BEA-4FC3-8AEE-44BA508F3560}" type="presOf" srcId="{EFDB0142-695A-41C3-A4B3-F5BD7E9E938F}" destId="{EA30F1D2-7DB6-4261-89BC-B270C77DEED6}" srcOrd="0" destOrd="0" presId="urn:microsoft.com/office/officeart/2005/8/layout/target1"/>
    <dgm:cxn modelId="{C27C0AEF-2A5F-4124-B002-A8630A2B755D}" srcId="{AB9EF94B-8A4D-47AE-BC71-E8F9436AC615}" destId="{EFDB0142-695A-41C3-A4B3-F5BD7E9E938F}" srcOrd="2" destOrd="0" parTransId="{E5F3D5A2-8E71-422B-9D83-79550CC89171}" sibTransId="{81FB701B-A16E-4D26-8FD9-6BF8353A5697}"/>
    <dgm:cxn modelId="{D71802C2-B4B6-4069-9BFF-68DC531292C7}" srcId="{AB9EF94B-8A4D-47AE-BC71-E8F9436AC615}" destId="{D8354EFA-4646-4A46-AC48-CF3D2EBED0DA}" srcOrd="0" destOrd="0" parTransId="{85289CF2-80B9-49E3-988A-45C46E97B3BC}" sibTransId="{4382F771-7466-4B0C-B2E7-85EF6652C451}"/>
    <dgm:cxn modelId="{DBC9E20F-AF30-4440-9CE2-0B93D33B5D97}" srcId="{AB9EF94B-8A4D-47AE-BC71-E8F9436AC615}" destId="{1796FDFB-414B-4469-8CFF-8865AE6B005C}" srcOrd="1" destOrd="0" parTransId="{D03046F4-4017-40DD-8B92-DE86C509131D}" sibTransId="{3A5E9BAA-6538-4712-B585-C608FDF61E76}"/>
    <dgm:cxn modelId="{6BD56CDA-707C-446D-BC7D-CF933A4FA884}" type="presOf" srcId="{AB9EF94B-8A4D-47AE-BC71-E8F9436AC615}" destId="{32EBEEDF-688D-4EBF-BA7E-9A80A423F990}" srcOrd="0" destOrd="0" presId="urn:microsoft.com/office/officeart/2005/8/layout/target1"/>
    <dgm:cxn modelId="{D00BE415-9D7E-44DA-8FF7-05C8BC1AE042}" type="presParOf" srcId="{32EBEEDF-688D-4EBF-BA7E-9A80A423F990}" destId="{E15EE54F-3451-4CA2-A69F-79348FEBAC02}" srcOrd="0" destOrd="0" presId="urn:microsoft.com/office/officeart/2005/8/layout/target1"/>
    <dgm:cxn modelId="{95CE2475-5FA8-4C56-995E-1DCF5A5621D8}" type="presParOf" srcId="{32EBEEDF-688D-4EBF-BA7E-9A80A423F990}" destId="{201468FA-2AE3-47C3-8D14-450FB1EE4E94}" srcOrd="1" destOrd="0" presId="urn:microsoft.com/office/officeart/2005/8/layout/target1"/>
    <dgm:cxn modelId="{CAC5C222-7746-4D87-A885-4251D2F04825}" type="presParOf" srcId="{32EBEEDF-688D-4EBF-BA7E-9A80A423F990}" destId="{4410C8CE-7591-4E89-AB2B-583985196A6A}" srcOrd="2" destOrd="0" presId="urn:microsoft.com/office/officeart/2005/8/layout/target1"/>
    <dgm:cxn modelId="{01A03DDA-CDEF-4A63-A221-3E49789B80F3}" type="presParOf" srcId="{32EBEEDF-688D-4EBF-BA7E-9A80A423F990}" destId="{E93AA4D3-3BE9-48AE-A32A-2E050A0A7C30}" srcOrd="3" destOrd="0" presId="urn:microsoft.com/office/officeart/2005/8/layout/target1"/>
    <dgm:cxn modelId="{74F50301-D6CD-4AC6-8AB3-9504B7DADDEC}" type="presParOf" srcId="{32EBEEDF-688D-4EBF-BA7E-9A80A423F990}" destId="{793507D1-A830-44C2-B5D7-CA6EB83B3403}" srcOrd="4" destOrd="0" presId="urn:microsoft.com/office/officeart/2005/8/layout/target1"/>
    <dgm:cxn modelId="{D1A04340-826A-4473-9C03-CE744CA97C60}" type="presParOf" srcId="{32EBEEDF-688D-4EBF-BA7E-9A80A423F990}" destId="{0B57C103-0C71-43AE-9E9C-5DAF49DAD47E}" srcOrd="5" destOrd="0" presId="urn:microsoft.com/office/officeart/2005/8/layout/target1"/>
    <dgm:cxn modelId="{953DEC21-9DE3-40D0-B921-B642E875122E}" type="presParOf" srcId="{32EBEEDF-688D-4EBF-BA7E-9A80A423F990}" destId="{E66F0753-1635-4968-98EF-8A5048B6267B}" srcOrd="6" destOrd="0" presId="urn:microsoft.com/office/officeart/2005/8/layout/target1"/>
    <dgm:cxn modelId="{A19D053A-0A77-4ACF-8582-0D790780C080}" type="presParOf" srcId="{32EBEEDF-688D-4EBF-BA7E-9A80A423F990}" destId="{6F64CDEE-0A72-40D0-88BA-6879C90B9CCD}" srcOrd="7" destOrd="0" presId="urn:microsoft.com/office/officeart/2005/8/layout/target1"/>
    <dgm:cxn modelId="{C0E5DE7D-0B78-4E36-A29C-A37B896C00A3}" type="presParOf" srcId="{32EBEEDF-688D-4EBF-BA7E-9A80A423F990}" destId="{65CD1E5E-03EE-4E91-B45E-9422A3DD74D5}" srcOrd="8" destOrd="0" presId="urn:microsoft.com/office/officeart/2005/8/layout/target1"/>
    <dgm:cxn modelId="{73609146-8F6C-4387-8BA1-1790F26D88AB}" type="presParOf" srcId="{32EBEEDF-688D-4EBF-BA7E-9A80A423F990}" destId="{EA30F1D2-7DB6-4261-89BC-B270C77DEED6}" srcOrd="9" destOrd="0" presId="urn:microsoft.com/office/officeart/2005/8/layout/target1"/>
    <dgm:cxn modelId="{44ABB406-BCF6-41A9-B589-496E687CBC04}" type="presParOf" srcId="{32EBEEDF-688D-4EBF-BA7E-9A80A423F990}" destId="{85BF7A14-6ECC-4BC8-B156-9507F16E9421}" srcOrd="10" destOrd="0" presId="urn:microsoft.com/office/officeart/2005/8/layout/target1"/>
    <dgm:cxn modelId="{ED08A19E-1853-4E8A-A97C-C807A93CFBE6}" type="presParOf" srcId="{32EBEEDF-688D-4EBF-BA7E-9A80A423F990}" destId="{039DA607-9F9A-44BF-8962-18965DD6D01F}" srcOrd="11" destOrd="0" presId="urn:microsoft.com/office/officeart/2005/8/layout/target1"/>
    <dgm:cxn modelId="{0B37DEE6-94EA-4F8B-8221-03CC0BA55F75}" type="presParOf" srcId="{32EBEEDF-688D-4EBF-BA7E-9A80A423F990}" destId="{DA4008C4-E8E3-4D67-8855-CF5C748D7A44}" srcOrd="12" destOrd="0" presId="urn:microsoft.com/office/officeart/2005/8/layout/target1"/>
    <dgm:cxn modelId="{E0604390-1E84-4110-8BAB-4EBACCF7D989}" type="presParOf" srcId="{32EBEEDF-688D-4EBF-BA7E-9A80A423F990}" destId="{96D01533-6662-42AC-9CD5-F1AB5BE81088}" srcOrd="13" destOrd="0" presId="urn:microsoft.com/office/officeart/2005/8/layout/target1"/>
    <dgm:cxn modelId="{C40EB588-3DED-40C9-8E47-363E190B5BE0}" type="presParOf" srcId="{32EBEEDF-688D-4EBF-BA7E-9A80A423F990}" destId="{112E6A18-3A0D-4A5D-8CC2-F30BCB6EF505}" srcOrd="14" destOrd="0" presId="urn:microsoft.com/office/officeart/2005/8/layout/target1"/>
    <dgm:cxn modelId="{F1FAF6D9-195C-436B-830F-B942CEF15FB2}" type="presParOf" srcId="{32EBEEDF-688D-4EBF-BA7E-9A80A423F990}" destId="{5E23FF78-0B93-4DFB-B0B9-91277374693E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31803F-8F2B-4135-A203-A8C64A63122D}">
      <dsp:nvSpPr>
        <dsp:cNvPr id="0" name=""/>
        <dsp:cNvSpPr/>
      </dsp:nvSpPr>
      <dsp:spPr>
        <a:xfrm>
          <a:off x="-188858" y="1402134"/>
          <a:ext cx="2650773" cy="25289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3AF764-1D36-4BA3-90DF-A3D3301BB28F}">
      <dsp:nvSpPr>
        <dsp:cNvPr id="0" name=""/>
        <dsp:cNvSpPr/>
      </dsp:nvSpPr>
      <dsp:spPr>
        <a:xfrm>
          <a:off x="158443" y="1717811"/>
          <a:ext cx="1967066" cy="19670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51AFE1-B836-4387-87A5-62BA65B06039}">
      <dsp:nvSpPr>
        <dsp:cNvPr id="0" name=""/>
        <dsp:cNvSpPr/>
      </dsp:nvSpPr>
      <dsp:spPr>
        <a:xfrm>
          <a:off x="433913" y="1963972"/>
          <a:ext cx="1405228" cy="14052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6D2EB1-2180-4D7D-BB36-8A6C7377A95B}">
      <dsp:nvSpPr>
        <dsp:cNvPr id="0" name=""/>
        <dsp:cNvSpPr/>
      </dsp:nvSpPr>
      <dsp:spPr>
        <a:xfrm>
          <a:off x="775973" y="2224011"/>
          <a:ext cx="842968" cy="8429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D17FB7-B3AB-4647-AC4B-3021664223CA}">
      <dsp:nvSpPr>
        <dsp:cNvPr id="0" name=""/>
        <dsp:cNvSpPr/>
      </dsp:nvSpPr>
      <dsp:spPr>
        <a:xfrm>
          <a:off x="995962" y="2526021"/>
          <a:ext cx="281129" cy="2811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7DD96B-487D-4429-B7A6-5610F7A1B662}">
      <dsp:nvSpPr>
        <dsp:cNvPr id="0" name=""/>
        <dsp:cNvSpPr/>
      </dsp:nvSpPr>
      <dsp:spPr>
        <a:xfrm>
          <a:off x="2515209" y="774291"/>
          <a:ext cx="1878963" cy="446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FF00"/>
              </a:solidFill>
            </a:rPr>
            <a:t>Педсовет</a:t>
          </a:r>
          <a:endParaRPr lang="ru-RU" sz="2000" b="1" kern="1200" dirty="0">
            <a:solidFill>
              <a:srgbClr val="FFFF00"/>
            </a:solidFill>
          </a:endParaRPr>
        </a:p>
      </dsp:txBody>
      <dsp:txXfrm>
        <a:off x="2515209" y="774291"/>
        <a:ext cx="1878963" cy="446436"/>
      </dsp:txXfrm>
    </dsp:sp>
    <dsp:sp modelId="{CF3739C5-C59A-4B98-8C9C-873194844339}">
      <dsp:nvSpPr>
        <dsp:cNvPr id="0" name=""/>
        <dsp:cNvSpPr/>
      </dsp:nvSpPr>
      <dsp:spPr>
        <a:xfrm>
          <a:off x="2506351" y="997509"/>
          <a:ext cx="3161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B806B3-94F1-4BBA-B7DA-C2730BAF3AD5}">
      <dsp:nvSpPr>
        <dsp:cNvPr id="0" name=""/>
        <dsp:cNvSpPr/>
      </dsp:nvSpPr>
      <dsp:spPr>
        <a:xfrm rot="5400000">
          <a:off x="985847" y="1148190"/>
          <a:ext cx="1669077" cy="1367716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FFDC2C-E70A-49A5-9836-54A759EBB717}">
      <dsp:nvSpPr>
        <dsp:cNvPr id="0" name=""/>
        <dsp:cNvSpPr/>
      </dsp:nvSpPr>
      <dsp:spPr>
        <a:xfrm>
          <a:off x="2515209" y="1246353"/>
          <a:ext cx="1878963" cy="446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FF00"/>
              </a:solidFill>
            </a:rPr>
            <a:t>Семинар</a:t>
          </a:r>
          <a:endParaRPr lang="ru-RU" sz="2000" b="1" kern="1200" dirty="0">
            <a:solidFill>
              <a:srgbClr val="FFFF00"/>
            </a:solidFill>
          </a:endParaRPr>
        </a:p>
      </dsp:txBody>
      <dsp:txXfrm>
        <a:off x="2515209" y="1246353"/>
        <a:ext cx="1878963" cy="446436"/>
      </dsp:txXfrm>
    </dsp:sp>
    <dsp:sp modelId="{4AA088B1-2C07-4E9E-899F-8C861026EBC4}">
      <dsp:nvSpPr>
        <dsp:cNvPr id="0" name=""/>
        <dsp:cNvSpPr/>
      </dsp:nvSpPr>
      <dsp:spPr>
        <a:xfrm>
          <a:off x="2506351" y="1469571"/>
          <a:ext cx="3161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ADE228-9CE4-4A66-8F49-035CCA784A97}">
      <dsp:nvSpPr>
        <dsp:cNvPr id="0" name=""/>
        <dsp:cNvSpPr/>
      </dsp:nvSpPr>
      <dsp:spPr>
        <a:xfrm rot="5400000">
          <a:off x="1231108" y="1584384"/>
          <a:ext cx="1389717" cy="1159081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78A950-16A3-4CF3-AA8D-0AACB775CB8A}">
      <dsp:nvSpPr>
        <dsp:cNvPr id="0" name=""/>
        <dsp:cNvSpPr/>
      </dsp:nvSpPr>
      <dsp:spPr>
        <a:xfrm>
          <a:off x="2505681" y="1718416"/>
          <a:ext cx="1898019" cy="446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22860" bIns="2286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FFFF00"/>
              </a:solidFill>
            </a:rPr>
            <a:t>Заседание МО</a:t>
          </a:r>
          <a:endParaRPr lang="ru-RU" sz="1800" b="1" kern="1200" dirty="0">
            <a:solidFill>
              <a:srgbClr val="FFFF00"/>
            </a:solidFill>
          </a:endParaRPr>
        </a:p>
      </dsp:txBody>
      <dsp:txXfrm>
        <a:off x="2505681" y="1718416"/>
        <a:ext cx="1898019" cy="446436"/>
      </dsp:txXfrm>
    </dsp:sp>
    <dsp:sp modelId="{5F8B020C-919A-430F-AD9E-7C277F26745E}">
      <dsp:nvSpPr>
        <dsp:cNvPr id="0" name=""/>
        <dsp:cNvSpPr/>
      </dsp:nvSpPr>
      <dsp:spPr>
        <a:xfrm>
          <a:off x="2506351" y="1941634"/>
          <a:ext cx="3161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65DDBB-BC9F-4BE6-8F11-83019528BDC7}">
      <dsp:nvSpPr>
        <dsp:cNvPr id="0" name=""/>
        <dsp:cNvSpPr/>
      </dsp:nvSpPr>
      <dsp:spPr>
        <a:xfrm rot="5400000">
          <a:off x="1471607" y="2002749"/>
          <a:ext cx="1095858" cy="973628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B6682D-0D08-482B-9013-AF378029BA77}">
      <dsp:nvSpPr>
        <dsp:cNvPr id="0" name=""/>
        <dsp:cNvSpPr/>
      </dsp:nvSpPr>
      <dsp:spPr>
        <a:xfrm>
          <a:off x="2515209" y="2180362"/>
          <a:ext cx="1878963" cy="446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22860" bIns="2286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FFFF00"/>
              </a:solidFill>
            </a:rPr>
            <a:t>Конференция</a:t>
          </a:r>
          <a:endParaRPr lang="ru-RU" sz="1800" b="1" kern="1200" dirty="0">
            <a:solidFill>
              <a:srgbClr val="FFFF00"/>
            </a:solidFill>
          </a:endParaRPr>
        </a:p>
      </dsp:txBody>
      <dsp:txXfrm>
        <a:off x="2515209" y="2180362"/>
        <a:ext cx="1878963" cy="446436"/>
      </dsp:txXfrm>
    </dsp:sp>
    <dsp:sp modelId="{B7C417C0-FCAE-49FD-A64C-4F37A82CFE3A}">
      <dsp:nvSpPr>
        <dsp:cNvPr id="0" name=""/>
        <dsp:cNvSpPr/>
      </dsp:nvSpPr>
      <dsp:spPr>
        <a:xfrm>
          <a:off x="2506351" y="2403580"/>
          <a:ext cx="3161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25F944-AEBB-4C7A-9251-D3C07512AA6F}">
      <dsp:nvSpPr>
        <dsp:cNvPr id="0" name=""/>
        <dsp:cNvSpPr/>
      </dsp:nvSpPr>
      <dsp:spPr>
        <a:xfrm rot="5400000">
          <a:off x="1711010" y="2444464"/>
          <a:ext cx="836224" cy="754456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B8A573-46A6-44A5-96EE-D89280112164}">
      <dsp:nvSpPr>
        <dsp:cNvPr id="0" name=""/>
        <dsp:cNvSpPr/>
      </dsp:nvSpPr>
      <dsp:spPr>
        <a:xfrm>
          <a:off x="2515209" y="2625478"/>
          <a:ext cx="1878963" cy="446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22860" bIns="2286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FFFF00"/>
              </a:solidFill>
            </a:rPr>
            <a:t>Круглый стол</a:t>
          </a:r>
          <a:endParaRPr lang="ru-RU" sz="1800" b="1" kern="1200" dirty="0">
            <a:solidFill>
              <a:srgbClr val="FFFF00"/>
            </a:solidFill>
          </a:endParaRPr>
        </a:p>
      </dsp:txBody>
      <dsp:txXfrm>
        <a:off x="2515209" y="2625478"/>
        <a:ext cx="1878963" cy="446436"/>
      </dsp:txXfrm>
    </dsp:sp>
    <dsp:sp modelId="{6DB15FC5-774D-42F4-8544-764BF2244B5C}">
      <dsp:nvSpPr>
        <dsp:cNvPr id="0" name=""/>
        <dsp:cNvSpPr/>
      </dsp:nvSpPr>
      <dsp:spPr>
        <a:xfrm>
          <a:off x="2506351" y="2852039"/>
          <a:ext cx="3161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4F7B00-3ACB-493F-B41E-57E1F76AB734}">
      <dsp:nvSpPr>
        <dsp:cNvPr id="0" name=""/>
        <dsp:cNvSpPr/>
      </dsp:nvSpPr>
      <dsp:spPr>
        <a:xfrm rot="5400000">
          <a:off x="1937347" y="2873114"/>
          <a:ext cx="590077" cy="547929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4008C4-E8E3-4D67-8855-CF5C748D7A44}">
      <dsp:nvSpPr>
        <dsp:cNvPr id="0" name=""/>
        <dsp:cNvSpPr/>
      </dsp:nvSpPr>
      <dsp:spPr>
        <a:xfrm>
          <a:off x="296552" y="1410698"/>
          <a:ext cx="2354470" cy="24529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CD1E5E-03EE-4E91-B45E-9422A3DD74D5}">
      <dsp:nvSpPr>
        <dsp:cNvPr id="0" name=""/>
        <dsp:cNvSpPr/>
      </dsp:nvSpPr>
      <dsp:spPr>
        <a:xfrm>
          <a:off x="402395" y="1790657"/>
          <a:ext cx="2142782" cy="16930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3507D1-A830-44C2-B5D7-CA6EB83B3403}">
      <dsp:nvSpPr>
        <dsp:cNvPr id="0" name=""/>
        <dsp:cNvSpPr/>
      </dsp:nvSpPr>
      <dsp:spPr>
        <a:xfrm>
          <a:off x="830952" y="1994350"/>
          <a:ext cx="1285669" cy="12856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5EE54F-3451-4CA2-A69F-79348FEBAC02}">
      <dsp:nvSpPr>
        <dsp:cNvPr id="0" name=""/>
        <dsp:cNvSpPr/>
      </dsp:nvSpPr>
      <dsp:spPr>
        <a:xfrm>
          <a:off x="1259508" y="2422906"/>
          <a:ext cx="428556" cy="4285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1468FA-2AE3-47C3-8D14-450FB1EE4E94}">
      <dsp:nvSpPr>
        <dsp:cNvPr id="0" name=""/>
        <dsp:cNvSpPr/>
      </dsp:nvSpPr>
      <dsp:spPr>
        <a:xfrm>
          <a:off x="3076565" y="136855"/>
          <a:ext cx="2295167" cy="717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22860" bIns="2286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FFFF00"/>
              </a:solidFill>
            </a:rPr>
            <a:t>Самообразование</a:t>
          </a:r>
          <a:endParaRPr lang="ru-RU" sz="1800" b="1" kern="1200" dirty="0">
            <a:solidFill>
              <a:srgbClr val="FFFF00"/>
            </a:solidFill>
          </a:endParaRPr>
        </a:p>
      </dsp:txBody>
      <dsp:txXfrm>
        <a:off x="3076565" y="136855"/>
        <a:ext cx="2295167" cy="717594"/>
      </dsp:txXfrm>
    </dsp:sp>
    <dsp:sp modelId="{4410C8CE-7591-4E89-AB2B-583985196A6A}">
      <dsp:nvSpPr>
        <dsp:cNvPr id="0" name=""/>
        <dsp:cNvSpPr/>
      </dsp:nvSpPr>
      <dsp:spPr>
        <a:xfrm>
          <a:off x="3099001" y="495652"/>
          <a:ext cx="3750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3AA4D3-3BE9-48AE-A32A-2E050A0A7C30}">
      <dsp:nvSpPr>
        <dsp:cNvPr id="0" name=""/>
        <dsp:cNvSpPr/>
      </dsp:nvSpPr>
      <dsp:spPr>
        <a:xfrm rot="5400000">
          <a:off x="1213752" y="731933"/>
          <a:ext cx="2120279" cy="1650217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57C103-0C71-43AE-9E9C-5DAF49DAD47E}">
      <dsp:nvSpPr>
        <dsp:cNvPr id="0" name=""/>
        <dsp:cNvSpPr/>
      </dsp:nvSpPr>
      <dsp:spPr>
        <a:xfrm>
          <a:off x="3058600" y="854450"/>
          <a:ext cx="2331097" cy="717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FF00"/>
              </a:solidFill>
            </a:rPr>
            <a:t>Аттестация</a:t>
          </a:r>
          <a:endParaRPr lang="ru-RU" sz="2000" b="1" kern="1200" dirty="0">
            <a:solidFill>
              <a:srgbClr val="FFFF00"/>
            </a:solidFill>
          </a:endParaRPr>
        </a:p>
      </dsp:txBody>
      <dsp:txXfrm>
        <a:off x="3058600" y="854450"/>
        <a:ext cx="2331097" cy="717594"/>
      </dsp:txXfrm>
    </dsp:sp>
    <dsp:sp modelId="{E66F0753-1635-4968-98EF-8A5048B6267B}">
      <dsp:nvSpPr>
        <dsp:cNvPr id="0" name=""/>
        <dsp:cNvSpPr/>
      </dsp:nvSpPr>
      <dsp:spPr>
        <a:xfrm>
          <a:off x="3099001" y="1213247"/>
          <a:ext cx="3750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64CDEE-0A72-40D0-88BA-6879C90B9CCD}">
      <dsp:nvSpPr>
        <dsp:cNvPr id="0" name=""/>
        <dsp:cNvSpPr/>
      </dsp:nvSpPr>
      <dsp:spPr>
        <a:xfrm rot="5400000">
          <a:off x="1580801" y="1437776"/>
          <a:ext cx="1741229" cy="129267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30F1D2-7DB6-4261-89BC-B270C77DEED6}">
      <dsp:nvSpPr>
        <dsp:cNvPr id="0" name=""/>
        <dsp:cNvSpPr/>
      </dsp:nvSpPr>
      <dsp:spPr>
        <a:xfrm>
          <a:off x="3064594" y="1474031"/>
          <a:ext cx="2319110" cy="1477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22860" bIns="2286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FFFF00"/>
              </a:solidFill>
            </a:rPr>
            <a:t>Дни открытых дверей (открытые уроки, внеклассные мероприятия)</a:t>
          </a:r>
          <a:endParaRPr lang="ru-RU" sz="1800" b="1" kern="1200" dirty="0">
            <a:solidFill>
              <a:srgbClr val="FFFF00"/>
            </a:solidFill>
          </a:endParaRPr>
        </a:p>
      </dsp:txBody>
      <dsp:txXfrm>
        <a:off x="3064594" y="1474031"/>
        <a:ext cx="2319110" cy="1477505"/>
      </dsp:txXfrm>
    </dsp:sp>
    <dsp:sp modelId="{85BF7A14-6ECC-4BC8-B156-9507F16E9421}">
      <dsp:nvSpPr>
        <dsp:cNvPr id="0" name=""/>
        <dsp:cNvSpPr/>
      </dsp:nvSpPr>
      <dsp:spPr>
        <a:xfrm>
          <a:off x="3099001" y="1930841"/>
          <a:ext cx="3750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9DA607-9F9A-44BF-8962-18965DD6D01F}">
      <dsp:nvSpPr>
        <dsp:cNvPr id="0" name=""/>
        <dsp:cNvSpPr/>
      </dsp:nvSpPr>
      <dsp:spPr>
        <a:xfrm rot="5400000">
          <a:off x="1936098" y="2095613"/>
          <a:ext cx="1328174" cy="997631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D01533-6662-42AC-9CD5-F1AB5BE81088}">
      <dsp:nvSpPr>
        <dsp:cNvPr id="0" name=""/>
        <dsp:cNvSpPr/>
      </dsp:nvSpPr>
      <dsp:spPr>
        <a:xfrm>
          <a:off x="3058600" y="2803874"/>
          <a:ext cx="1916082" cy="717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22860" bIns="2286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FFFF00"/>
              </a:solidFill>
            </a:rPr>
            <a:t>Курсы повышения квалификации</a:t>
          </a:r>
          <a:endParaRPr lang="ru-RU" sz="1800" b="1" kern="1200" dirty="0">
            <a:solidFill>
              <a:srgbClr val="FFFF00"/>
            </a:solidFill>
          </a:endParaRPr>
        </a:p>
      </dsp:txBody>
      <dsp:txXfrm>
        <a:off x="3058600" y="2803874"/>
        <a:ext cx="1916082" cy="717594"/>
      </dsp:txXfrm>
    </dsp:sp>
    <dsp:sp modelId="{112E6A18-3A0D-4A5D-8CC2-F30BCB6EF505}">
      <dsp:nvSpPr>
        <dsp:cNvPr id="0" name=""/>
        <dsp:cNvSpPr/>
      </dsp:nvSpPr>
      <dsp:spPr>
        <a:xfrm>
          <a:off x="2828763" y="3071857"/>
          <a:ext cx="3750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23FF78-0B93-4DFB-B0B9-91277374693E}">
      <dsp:nvSpPr>
        <dsp:cNvPr id="0" name=""/>
        <dsp:cNvSpPr/>
      </dsp:nvSpPr>
      <dsp:spPr>
        <a:xfrm rot="5400000">
          <a:off x="2129603" y="2913762"/>
          <a:ext cx="528982" cy="84517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ABC1F-6E0D-4EFB-B485-DFFF3A63C01D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86B20-6AE7-4F3A-AD8E-AEE875E2E4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615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B0C8E-B408-43B7-858C-840875DA3F9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266B4-71C9-4071-8AAB-A12CFA769799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54400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5A8EA-070C-4EAB-A262-D500579FD252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2E897-E0F7-4FE4-B197-33351F3F0AE8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7668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E82B3-CA29-4889-85AD-8DBE5A353429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1369E-0453-4B63-AFFA-5A3FFF6AFD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84761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5F4CE-C709-4D46-B912-5EF7CAA3FC2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097D7-FBEB-411C-B983-D672335A6BD1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76248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ED08F-014A-4F91-9994-40FF69F03440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DD505-5586-4693-AA2D-D5ED177313F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40499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A147A-09D8-4DE2-A810-1494D4B5D40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8F7E0-55D3-4DEB-B343-B4256BC862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8879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B0C8E-B408-43B7-858C-840875DA3F9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266B4-71C9-4071-8AAB-A12CFA769799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90313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FE1D7-CC67-4F24-B999-5A713DBD4F8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049D9-8AC1-4A55-9846-13EFEA254E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9157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30725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537B2-6247-4DCB-BE21-372725A12A0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402919"/>
      </p:ext>
    </p:extLst>
  </p:cSld>
  <p:clrMapOvr>
    <a:masterClrMapping/>
  </p:clrMapOvr>
  <p:transition>
    <p:strips dir="rd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ABC1F-6E0D-4EFB-B485-DFFF3A63C01D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86B20-6AE7-4F3A-AD8E-AEE875E2E4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4447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33B01-1F65-41B2-A25D-6A1D1FA94E2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EB6BF-0003-4BD8-B068-E2A8081A1795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107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FE1D7-CC67-4F24-B999-5A713DBD4F8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049D9-8AC1-4A55-9846-13EFEA254E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97735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59D84-E30E-44C2-AE1F-48D1D98DDA5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EB2C2-FC65-4E11-96D1-ADFB83051AAD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55048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FF958-AC6F-4569-ABA1-1D7A6BC683E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A4236-6863-4CE5-A7A9-5B02CB49E27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92718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5A8EA-070C-4EAB-A262-D500579FD252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2E897-E0F7-4FE4-B197-33351F3F0AE8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0411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E82B3-CA29-4889-85AD-8DBE5A353429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1369E-0453-4B63-AFFA-5A3FFF6AFD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1179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5F4CE-C709-4D46-B912-5EF7CAA3FC2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097D7-FBEB-411C-B983-D672335A6BD1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57983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ED08F-014A-4F91-9994-40FF69F03440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DD505-5586-4693-AA2D-D5ED177313F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86777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A147A-09D8-4DE2-A810-1494D4B5D40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8F7E0-55D3-4DEB-B343-B4256BC862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20468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B0C8E-B408-43B7-858C-840875DA3F9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266B4-71C9-4071-8AAB-A12CFA769799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94805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FE1D7-CC67-4F24-B999-5A713DBD4F8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049D9-8AC1-4A55-9846-13EFEA254E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03169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30725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537B2-6247-4DCB-BE21-372725A12A0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916879"/>
      </p:ext>
    </p:extLst>
  </p:cSld>
  <p:clrMapOvr>
    <a:masterClrMapping/>
  </p:clrMapOvr>
  <p:transition>
    <p:strips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30725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537B2-6247-4DCB-BE21-372725A12A0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81446"/>
      </p:ext>
    </p:extLst>
  </p:cSld>
  <p:clrMapOvr>
    <a:masterClrMapping/>
  </p:clrMapOvr>
  <p:transition>
    <p:strips dir="rd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ABC1F-6E0D-4EFB-B485-DFFF3A63C01D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86B20-6AE7-4F3A-AD8E-AEE875E2E4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67405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33B01-1F65-41B2-A25D-6A1D1FA94E2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EB6BF-0003-4BD8-B068-E2A8081A1795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2880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59D84-E30E-44C2-AE1F-48D1D98DDA5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EB2C2-FC65-4E11-96D1-ADFB83051AAD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6041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FF958-AC6F-4569-ABA1-1D7A6BC683E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A4236-6863-4CE5-A7A9-5B02CB49E27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99421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5A8EA-070C-4EAB-A262-D500579FD252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2E897-E0F7-4FE4-B197-33351F3F0AE8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5549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E82B3-CA29-4889-85AD-8DBE5A353429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1369E-0453-4B63-AFFA-5A3FFF6AFD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66688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5F4CE-C709-4D46-B912-5EF7CAA3FC2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097D7-FBEB-411C-B983-D672335A6BD1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37236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ED08F-014A-4F91-9994-40FF69F03440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DD505-5586-4693-AA2D-D5ED177313F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73537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A147A-09D8-4DE2-A810-1494D4B5D40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8F7E0-55D3-4DEB-B343-B4256BC862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08820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B0C8E-B408-43B7-858C-840875DA3F9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266B4-71C9-4071-8AAB-A12CFA769799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077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ABC1F-6E0D-4EFB-B485-DFFF3A63C01D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86B20-6AE7-4F3A-AD8E-AEE875E2E4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79126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FE1D7-CC67-4F24-B999-5A713DBD4F8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049D9-8AC1-4A55-9846-13EFEA254E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27926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30725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537B2-6247-4DCB-BE21-372725A12A0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201299"/>
      </p:ext>
    </p:extLst>
  </p:cSld>
  <p:clrMapOvr>
    <a:masterClrMapping/>
  </p:clrMapOvr>
  <p:transition>
    <p:strips dir="rd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ABC1F-6E0D-4EFB-B485-DFFF3A63C01D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86B20-6AE7-4F3A-AD8E-AEE875E2E4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02347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33B01-1F65-41B2-A25D-6A1D1FA94E2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EB6BF-0003-4BD8-B068-E2A8081A1795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27917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59D84-E30E-44C2-AE1F-48D1D98DDA5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EB2C2-FC65-4E11-96D1-ADFB83051AAD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32978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FF958-AC6F-4569-ABA1-1D7A6BC683E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A4236-6863-4CE5-A7A9-5B02CB49E27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31474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5A8EA-070C-4EAB-A262-D500579FD252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2E897-E0F7-4FE4-B197-33351F3F0AE8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40368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E82B3-CA29-4889-85AD-8DBE5A353429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1369E-0453-4B63-AFFA-5A3FFF6AFD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95360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5F4CE-C709-4D46-B912-5EF7CAA3FC2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097D7-FBEB-411C-B983-D672335A6BD1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37239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ED08F-014A-4F91-9994-40FF69F03440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DD505-5586-4693-AA2D-D5ED177313F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283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33B01-1F65-41B2-A25D-6A1D1FA94E2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EB6BF-0003-4BD8-B068-E2A8081A1795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4219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A147A-09D8-4DE2-A810-1494D4B5D40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8F7E0-55D3-4DEB-B343-B4256BC862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86758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B0C8E-B408-43B7-858C-840875DA3F9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266B4-71C9-4071-8AAB-A12CFA769799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34627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FE1D7-CC67-4F24-B999-5A713DBD4F8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049D9-8AC1-4A55-9846-13EFEA254E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57045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30725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537B2-6247-4DCB-BE21-372725A12A0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315359"/>
      </p:ext>
    </p:extLst>
  </p:cSld>
  <p:clrMapOvr>
    <a:masterClrMapping/>
  </p:clrMapOvr>
  <p:transition>
    <p:strips dir="rd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ABC1F-6E0D-4EFB-B485-DFFF3A63C01D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86B20-6AE7-4F3A-AD8E-AEE875E2E4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6613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33B01-1F65-41B2-A25D-6A1D1FA94E2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EB6BF-0003-4BD8-B068-E2A8081A1795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4712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59D84-E30E-44C2-AE1F-48D1D98DDA5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EB2C2-FC65-4E11-96D1-ADFB83051AAD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70366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FF958-AC6F-4569-ABA1-1D7A6BC683E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A4236-6863-4CE5-A7A9-5B02CB49E27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88577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5A8EA-070C-4EAB-A262-D500579FD252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2E897-E0F7-4FE4-B197-33351F3F0AE8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01162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E82B3-CA29-4889-85AD-8DBE5A353429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1369E-0453-4B63-AFFA-5A3FFF6AFD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261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59D84-E30E-44C2-AE1F-48D1D98DDA5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EB2C2-FC65-4E11-96D1-ADFB83051AAD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08746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5F4CE-C709-4D46-B912-5EF7CAA3FC2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097D7-FBEB-411C-B983-D672335A6BD1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92076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ED08F-014A-4F91-9994-40FF69F03440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DD505-5586-4693-AA2D-D5ED177313F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42414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A147A-09D8-4DE2-A810-1494D4B5D40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8F7E0-55D3-4DEB-B343-B4256BC862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57683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B0C8E-B408-43B7-858C-840875DA3F9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266B4-71C9-4071-8AAB-A12CFA769799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95829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FE1D7-CC67-4F24-B999-5A713DBD4F8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049D9-8AC1-4A55-9846-13EFEA254E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83779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30725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537B2-6247-4DCB-BE21-372725A12A0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49957"/>
      </p:ext>
    </p:extLst>
  </p:cSld>
  <p:clrMapOvr>
    <a:masterClrMapping/>
  </p:clrMapOvr>
  <p:transition>
    <p:strips dir="rd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ABC1F-6E0D-4EFB-B485-DFFF3A63C01D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86B20-6AE7-4F3A-AD8E-AEE875E2E4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37082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33B01-1F65-41B2-A25D-6A1D1FA94E2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EB6BF-0003-4BD8-B068-E2A8081A1795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20569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59D84-E30E-44C2-AE1F-48D1D98DDA5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EB2C2-FC65-4E11-96D1-ADFB83051AAD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73053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FF958-AC6F-4569-ABA1-1D7A6BC683E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A4236-6863-4CE5-A7A9-5B02CB49E27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088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FF958-AC6F-4569-ABA1-1D7A6BC683E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A4236-6863-4CE5-A7A9-5B02CB49E27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18196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5A8EA-070C-4EAB-A262-D500579FD252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2E897-E0F7-4FE4-B197-33351F3F0AE8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39289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E82B3-CA29-4889-85AD-8DBE5A353429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1369E-0453-4B63-AFFA-5A3FFF6AFD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06681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5F4CE-C709-4D46-B912-5EF7CAA3FC2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097D7-FBEB-411C-B983-D672335A6BD1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8237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ED08F-014A-4F91-9994-40FF69F03440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DD505-5586-4693-AA2D-D5ED177313F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75062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A147A-09D8-4DE2-A810-1494D4B5D40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8F7E0-55D3-4DEB-B343-B4256BC862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75440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B0C8E-B408-43B7-858C-840875DA3F9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266B4-71C9-4071-8AAB-A12CFA769799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3980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FE1D7-CC67-4F24-B999-5A713DBD4F8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049D9-8AC1-4A55-9846-13EFEA254E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99348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30725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537B2-6247-4DCB-BE21-372725A12A0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679644"/>
      </p:ext>
    </p:extLst>
  </p:cSld>
  <p:clrMapOvr>
    <a:masterClrMapping/>
  </p:clrMapOvr>
  <p:transition>
    <p:strips dir="rd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ABC1F-6E0D-4EFB-B485-DFFF3A63C01D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86B20-6AE7-4F3A-AD8E-AEE875E2E4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95497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33B01-1F65-41B2-A25D-6A1D1FA94E2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EB6BF-0003-4BD8-B068-E2A8081A1795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505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5A8EA-070C-4EAB-A262-D500579FD252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2E897-E0F7-4FE4-B197-33351F3F0AE8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56241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59D84-E30E-44C2-AE1F-48D1D98DDA5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EB2C2-FC65-4E11-96D1-ADFB83051AAD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28174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FF958-AC6F-4569-ABA1-1D7A6BC683E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A4236-6863-4CE5-A7A9-5B02CB49E27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25455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5A8EA-070C-4EAB-A262-D500579FD252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2E897-E0F7-4FE4-B197-33351F3F0AE8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79814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E82B3-CA29-4889-85AD-8DBE5A353429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1369E-0453-4B63-AFFA-5A3FFF6AFD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5516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5F4CE-C709-4D46-B912-5EF7CAA3FC2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097D7-FBEB-411C-B983-D672335A6BD1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88748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ED08F-014A-4F91-9994-40FF69F03440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DD505-5586-4693-AA2D-D5ED177313F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58663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A147A-09D8-4DE2-A810-1494D4B5D40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8F7E0-55D3-4DEB-B343-B4256BC862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09208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B0C8E-B408-43B7-858C-840875DA3F9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266B4-71C9-4071-8AAB-A12CFA769799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78322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FE1D7-CC67-4F24-B999-5A713DBD4F8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049D9-8AC1-4A55-9846-13EFEA254E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93052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30725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537B2-6247-4DCB-BE21-372725A12A0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42034"/>
      </p:ext>
    </p:extLst>
  </p:cSld>
  <p:clrMapOvr>
    <a:masterClrMapping/>
  </p:clrMapOvr>
  <p:transition>
    <p:strips dir="r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E82B3-CA29-4889-85AD-8DBE5A353429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1369E-0453-4B63-AFFA-5A3FFF6AFD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63333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ABC1F-6E0D-4EFB-B485-DFFF3A63C01D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86B20-6AE7-4F3A-AD8E-AEE875E2E4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23974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33B01-1F65-41B2-A25D-6A1D1FA94E2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EB6BF-0003-4BD8-B068-E2A8081A1795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10921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59D84-E30E-44C2-AE1F-48D1D98DDA5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EB2C2-FC65-4E11-96D1-ADFB83051AAD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72804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FF958-AC6F-4569-ABA1-1D7A6BC683E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A4236-6863-4CE5-A7A9-5B02CB49E27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83186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5A8EA-070C-4EAB-A262-D500579FD252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2E897-E0F7-4FE4-B197-33351F3F0AE8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53871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E82B3-CA29-4889-85AD-8DBE5A353429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1369E-0453-4B63-AFFA-5A3FFF6AFD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81286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5F4CE-C709-4D46-B912-5EF7CAA3FC2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097D7-FBEB-411C-B983-D672335A6BD1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7413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ED08F-014A-4F91-9994-40FF69F03440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DD505-5586-4693-AA2D-D5ED177313F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76006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A147A-09D8-4DE2-A810-1494D4B5D40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8F7E0-55D3-4DEB-B343-B4256BC862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56231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B0C8E-B408-43B7-858C-840875DA3F9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266B4-71C9-4071-8AAB-A12CFA769799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7592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5F4CE-C709-4D46-B912-5EF7CAA3FC2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097D7-FBEB-411C-B983-D672335A6BD1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18074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FE1D7-CC67-4F24-B999-5A713DBD4F8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049D9-8AC1-4A55-9846-13EFEA254E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09141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30725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537B2-6247-4DCB-BE21-372725A12A0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59321"/>
      </p:ext>
    </p:extLst>
  </p:cSld>
  <p:clrMapOvr>
    <a:masterClrMapping/>
  </p:clrMapOvr>
  <p:transition>
    <p:strips dir="rd"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ABC1F-6E0D-4EFB-B485-DFFF3A63C01D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86B20-6AE7-4F3A-AD8E-AEE875E2E4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96024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33B01-1F65-41B2-A25D-6A1D1FA94E2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EB6BF-0003-4BD8-B068-E2A8081A1795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47553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59D84-E30E-44C2-AE1F-48D1D98DDA5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EB2C2-FC65-4E11-96D1-ADFB83051AAD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69955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FF958-AC6F-4569-ABA1-1D7A6BC683E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A4236-6863-4CE5-A7A9-5B02CB49E27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53792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5A8EA-070C-4EAB-A262-D500579FD252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2E897-E0F7-4FE4-B197-33351F3F0AE8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10903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E82B3-CA29-4889-85AD-8DBE5A353429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1369E-0453-4B63-AFFA-5A3FFF6AFD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15202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5F4CE-C709-4D46-B912-5EF7CAA3FC2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097D7-FBEB-411C-B983-D672335A6BD1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56448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ED08F-014A-4F91-9994-40FF69F03440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DD505-5586-4693-AA2D-D5ED177313F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341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33B01-1F65-41B2-A25D-6A1D1FA94E2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EB6BF-0003-4BD8-B068-E2A8081A1795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217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ED08F-014A-4F91-9994-40FF69F03440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DD505-5586-4693-AA2D-D5ED177313F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35788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A147A-09D8-4DE2-A810-1494D4B5D40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8F7E0-55D3-4DEB-B343-B4256BC862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58148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B0C8E-B408-43B7-858C-840875DA3F9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266B4-71C9-4071-8AAB-A12CFA769799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3998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FE1D7-CC67-4F24-B999-5A713DBD4F8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049D9-8AC1-4A55-9846-13EFEA254E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7506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30725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537B2-6247-4DCB-BE21-372725A12A0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984326"/>
      </p:ext>
    </p:extLst>
  </p:cSld>
  <p:clrMapOvr>
    <a:masterClrMapping/>
  </p:clrMapOvr>
  <p:transition>
    <p:strips dir="rd"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ABC1F-6E0D-4EFB-B485-DFFF3A63C01D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86B20-6AE7-4F3A-AD8E-AEE875E2E4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49208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33B01-1F65-41B2-A25D-6A1D1FA94E2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EB6BF-0003-4BD8-B068-E2A8081A1795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45710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59D84-E30E-44C2-AE1F-48D1D98DDA5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EB2C2-FC65-4E11-96D1-ADFB83051AAD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74210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FF958-AC6F-4569-ABA1-1D7A6BC683E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A4236-6863-4CE5-A7A9-5B02CB49E27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69814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5A8EA-070C-4EAB-A262-D500579FD252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2E897-E0F7-4FE4-B197-33351F3F0AE8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54952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E82B3-CA29-4889-85AD-8DBE5A353429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1369E-0453-4B63-AFFA-5A3FFF6AFD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9170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A147A-09D8-4DE2-A810-1494D4B5D40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8F7E0-55D3-4DEB-B343-B4256BC862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26574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5F4CE-C709-4D46-B912-5EF7CAA3FC2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097D7-FBEB-411C-B983-D672335A6BD1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61600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ED08F-014A-4F91-9994-40FF69F03440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DD505-5586-4693-AA2D-D5ED177313F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51897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A147A-09D8-4DE2-A810-1494D4B5D40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8F7E0-55D3-4DEB-B343-B4256BC862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90136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B0C8E-B408-43B7-858C-840875DA3F9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266B4-71C9-4071-8AAB-A12CFA769799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13347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FE1D7-CC67-4F24-B999-5A713DBD4F8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049D9-8AC1-4A55-9846-13EFEA254E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63355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30725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537B2-6247-4DCB-BE21-372725A12A0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537353"/>
      </p:ext>
    </p:extLst>
  </p:cSld>
  <p:clrMapOvr>
    <a:masterClrMapping/>
  </p:clrMapOvr>
  <p:transition>
    <p:strips dir="rd"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ABC1F-6E0D-4EFB-B485-DFFF3A63C01D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86B20-6AE7-4F3A-AD8E-AEE875E2E4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76865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33B01-1F65-41B2-A25D-6A1D1FA94E2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EB6BF-0003-4BD8-B068-E2A8081A1795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59676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59D84-E30E-44C2-AE1F-48D1D98DDA5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EB2C2-FC65-4E11-96D1-ADFB83051AAD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2710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FF958-AC6F-4569-ABA1-1D7A6BC683E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A4236-6863-4CE5-A7A9-5B02CB49E27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485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B0C8E-B408-43B7-858C-840875DA3F9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266B4-71C9-4071-8AAB-A12CFA769799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32660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5A8EA-070C-4EAB-A262-D500579FD252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2E897-E0F7-4FE4-B197-33351F3F0AE8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6809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E82B3-CA29-4889-85AD-8DBE5A353429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1369E-0453-4B63-AFFA-5A3FFF6AFD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02460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5F4CE-C709-4D46-B912-5EF7CAA3FC2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097D7-FBEB-411C-B983-D672335A6BD1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94162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ED08F-014A-4F91-9994-40FF69F03440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DD505-5586-4693-AA2D-D5ED177313F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87047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A147A-09D8-4DE2-A810-1494D4B5D40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8F7E0-55D3-4DEB-B343-B4256BC862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97379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B0C8E-B408-43B7-858C-840875DA3F9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266B4-71C9-4071-8AAB-A12CFA769799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25901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FE1D7-CC67-4F24-B999-5A713DBD4F8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049D9-8AC1-4A55-9846-13EFEA254E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90169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30725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537B2-6247-4DCB-BE21-372725A12A0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88042"/>
      </p:ext>
    </p:extLst>
  </p:cSld>
  <p:clrMapOvr>
    <a:masterClrMapping/>
  </p:clrMapOvr>
  <p:transition>
    <p:strips dir="rd"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ABC1F-6E0D-4EFB-B485-DFFF3A63C01D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86B20-6AE7-4F3A-AD8E-AEE875E2E4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27846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33B01-1F65-41B2-A25D-6A1D1FA94E2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EB6BF-0003-4BD8-B068-E2A8081A1795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6067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FE1D7-CC67-4F24-B999-5A713DBD4F8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049D9-8AC1-4A55-9846-13EFEA254E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0680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59D84-E30E-44C2-AE1F-48D1D98DDA5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EB2C2-FC65-4E11-96D1-ADFB83051AAD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91292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FF958-AC6F-4569-ABA1-1D7A6BC683E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A4236-6863-4CE5-A7A9-5B02CB49E27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75676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5A8EA-070C-4EAB-A262-D500579FD252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2E897-E0F7-4FE4-B197-33351F3F0AE8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03842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E82B3-CA29-4889-85AD-8DBE5A353429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1369E-0453-4B63-AFFA-5A3FFF6AFD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13139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5F4CE-C709-4D46-B912-5EF7CAA3FC2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097D7-FBEB-411C-B983-D672335A6BD1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15706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ED08F-014A-4F91-9994-40FF69F03440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DD505-5586-4693-AA2D-D5ED177313F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28960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A147A-09D8-4DE2-A810-1494D4B5D40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8F7E0-55D3-4DEB-B343-B4256BC862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87602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B0C8E-B408-43B7-858C-840875DA3F9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266B4-71C9-4071-8AAB-A12CFA769799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6071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FE1D7-CC67-4F24-B999-5A713DBD4F8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049D9-8AC1-4A55-9846-13EFEA254E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62869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30725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537B2-6247-4DCB-BE21-372725A12A0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120111"/>
      </p:ext>
    </p:extLst>
  </p:cSld>
  <p:clrMapOvr>
    <a:masterClrMapping/>
  </p:clrMapOvr>
  <p:transition>
    <p:strips dir="r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30725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537B2-6247-4DCB-BE21-372725A12A0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140837"/>
      </p:ext>
    </p:extLst>
  </p:cSld>
  <p:clrMapOvr>
    <a:masterClrMapping/>
  </p:clrMapOvr>
  <p:transition>
    <p:strips dir="rd"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ABC1F-6E0D-4EFB-B485-DFFF3A63C01D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86B20-6AE7-4F3A-AD8E-AEE875E2E4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26986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33B01-1F65-41B2-A25D-6A1D1FA94E2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EB6BF-0003-4BD8-B068-E2A8081A1795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4334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59D84-E30E-44C2-AE1F-48D1D98DDA5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EB2C2-FC65-4E11-96D1-ADFB83051AAD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5764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FF958-AC6F-4569-ABA1-1D7A6BC683E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A4236-6863-4CE5-A7A9-5B02CB49E27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95497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5A8EA-070C-4EAB-A262-D500579FD252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2E897-E0F7-4FE4-B197-33351F3F0AE8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81299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E82B3-CA29-4889-85AD-8DBE5A353429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1369E-0453-4B63-AFFA-5A3FFF6AFD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89112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5F4CE-C709-4D46-B912-5EF7CAA3FC2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097D7-FBEB-411C-B983-D672335A6BD1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554566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ED08F-014A-4F91-9994-40FF69F03440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DD505-5586-4693-AA2D-D5ED177313F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446812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A147A-09D8-4DE2-A810-1494D4B5D40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8F7E0-55D3-4DEB-B343-B4256BC862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17358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B0C8E-B408-43B7-858C-840875DA3F9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266B4-71C9-4071-8AAB-A12CFA769799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6806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004CB-00E4-46E9-BDB2-7DB6BFD7109F}" type="datetimeFigureOut">
              <a:rPr lang="ru-RU"/>
              <a:pPr>
                <a:defRPr/>
              </a:pPr>
              <a:t>18.01.2018</a:t>
            </a:fld>
            <a:endParaRPr lang="ru-RU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367D7-D854-4E08-B214-5AC47A0176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39429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FE1D7-CC67-4F24-B999-5A713DBD4F8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049D9-8AC1-4A55-9846-13EFEA254E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13587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30725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537B2-6247-4DCB-BE21-372725A12A0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366389"/>
      </p:ext>
    </p:extLst>
  </p:cSld>
  <p:clrMapOvr>
    <a:masterClrMapping/>
  </p:clrMapOvr>
  <p:transition>
    <p:strips dir="rd"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ABC1F-6E0D-4EFB-B485-DFFF3A63C01D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86B20-6AE7-4F3A-AD8E-AEE875E2E4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465935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33B01-1F65-41B2-A25D-6A1D1FA94E2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EB6BF-0003-4BD8-B068-E2A8081A1795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55236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59D84-E30E-44C2-AE1F-48D1D98DDA5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EB2C2-FC65-4E11-96D1-ADFB83051AAD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003403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FF958-AC6F-4569-ABA1-1D7A6BC683E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A4236-6863-4CE5-A7A9-5B02CB49E27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166388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5A8EA-070C-4EAB-A262-D500579FD252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2E897-E0F7-4FE4-B197-33351F3F0AE8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192145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E82B3-CA29-4889-85AD-8DBE5A353429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1369E-0453-4B63-AFFA-5A3FFF6AFD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785378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5F4CE-C709-4D46-B912-5EF7CAA3FC2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097D7-FBEB-411C-B983-D672335A6BD1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11438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ED08F-014A-4F91-9994-40FF69F03440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DD505-5586-4693-AA2D-D5ED177313F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161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9A177-35B3-498D-A7E2-64352B249B5D}" type="datetimeFigureOut">
              <a:rPr lang="ru-RU"/>
              <a:pPr>
                <a:defRPr/>
              </a:pPr>
              <a:t>18.01.2018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265B1-2AEF-4381-9D28-F54F0D916D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98085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A147A-09D8-4DE2-A810-1494D4B5D40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8F7E0-55D3-4DEB-B343-B4256BC862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409101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B0C8E-B408-43B7-858C-840875DA3F9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266B4-71C9-4071-8AAB-A12CFA769799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38645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FE1D7-CC67-4F24-B999-5A713DBD4F8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049D9-8AC1-4A55-9846-13EFEA254E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350983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30725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537B2-6247-4DCB-BE21-372725A12A0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889031"/>
      </p:ext>
    </p:extLst>
  </p:cSld>
  <p:clrMapOvr>
    <a:masterClrMapping/>
  </p:clrMapOvr>
  <p:transition>
    <p:strips dir="rd"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ABC1F-6E0D-4EFB-B485-DFFF3A63C01D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86B20-6AE7-4F3A-AD8E-AEE875E2E4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96832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33B01-1F65-41B2-A25D-6A1D1FA94E2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EB6BF-0003-4BD8-B068-E2A8081A1795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559161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59D84-E30E-44C2-AE1F-48D1D98DDA5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EB2C2-FC65-4E11-96D1-ADFB83051AAD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908477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FF958-AC6F-4569-ABA1-1D7A6BC683E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A4236-6863-4CE5-A7A9-5B02CB49E27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333530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5A8EA-070C-4EAB-A262-D500579FD252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2E897-E0F7-4FE4-B197-33351F3F0AE8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55629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E82B3-CA29-4889-85AD-8DBE5A353429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1369E-0453-4B63-AFFA-5A3FFF6AFD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6524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F7600-4659-4C13-94DA-540D8A055A08}" type="datetimeFigureOut">
              <a:rPr lang="ru-RU"/>
              <a:pPr>
                <a:defRPr/>
              </a:pPr>
              <a:t>18.01.2018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F3E9C-6F7A-4CDB-BC69-4437E03817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983578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5F4CE-C709-4D46-B912-5EF7CAA3FC2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097D7-FBEB-411C-B983-D672335A6BD1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671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ED08F-014A-4F91-9994-40FF69F03440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DD505-5586-4693-AA2D-D5ED177313F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959686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A147A-09D8-4DE2-A810-1494D4B5D40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8F7E0-55D3-4DEB-B343-B4256BC862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241495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B0C8E-B408-43B7-858C-840875DA3F9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266B4-71C9-4071-8AAB-A12CFA769799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617147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FE1D7-CC67-4F24-B999-5A713DBD4F8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049D9-8AC1-4A55-9846-13EFEA254E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336499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30725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537B2-6247-4DCB-BE21-372725A12A0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124821"/>
      </p:ext>
    </p:extLst>
  </p:cSld>
  <p:clrMapOvr>
    <a:masterClrMapping/>
  </p:clrMapOvr>
  <p:transition>
    <p:strips dir="rd"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ABC1F-6E0D-4EFB-B485-DFFF3A63C01D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86B20-6AE7-4F3A-AD8E-AEE875E2E4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985086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33B01-1F65-41B2-A25D-6A1D1FA94E2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EB6BF-0003-4BD8-B068-E2A8081A1795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586075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59D84-E30E-44C2-AE1F-48D1D98DDA5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EB2C2-FC65-4E11-96D1-ADFB83051AAD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89895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FF958-AC6F-4569-ABA1-1D7A6BC683E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A4236-6863-4CE5-A7A9-5B02CB49E27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6453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BC4C7-11B2-4133-922B-36C64B787455}" type="datetimeFigureOut">
              <a:rPr lang="ru-RU"/>
              <a:pPr>
                <a:defRPr/>
              </a:pPr>
              <a:t>18.01.2018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FD9A8-1087-48C2-83A4-247E529C9A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468579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5A8EA-070C-4EAB-A262-D500579FD252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2E897-E0F7-4FE4-B197-33351F3F0AE8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71242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E82B3-CA29-4889-85AD-8DBE5A353429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1369E-0453-4B63-AFFA-5A3FFF6AFD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403994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5F4CE-C709-4D46-B912-5EF7CAA3FC2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097D7-FBEB-411C-B983-D672335A6BD1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498874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ED08F-014A-4F91-9994-40FF69F03440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DD505-5586-4693-AA2D-D5ED177313F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141794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A147A-09D8-4DE2-A810-1494D4B5D40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8F7E0-55D3-4DEB-B343-B4256BC862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529884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B0C8E-B408-43B7-858C-840875DA3F9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266B4-71C9-4071-8AAB-A12CFA769799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30258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FE1D7-CC67-4F24-B999-5A713DBD4F8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049D9-8AC1-4A55-9846-13EFEA254E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98208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30725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537B2-6247-4DCB-BE21-372725A12A0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86314"/>
      </p:ext>
    </p:extLst>
  </p:cSld>
  <p:clrMapOvr>
    <a:masterClrMapping/>
  </p:clrMapOvr>
  <p:transition>
    <p:strips dir="rd"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ABC1F-6E0D-4EFB-B485-DFFF3A63C01D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86B20-6AE7-4F3A-AD8E-AEE875E2E4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79796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33B01-1F65-41B2-A25D-6A1D1FA94E2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EB6BF-0003-4BD8-B068-E2A8081A1795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3239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712F1-EE5D-4D8A-BFB6-0BBB6AEBD8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4798D-4304-47A9-9747-300737A61478}" type="datetimeFigureOut">
              <a:rPr lang="ru-RU"/>
              <a:pPr>
                <a:defRPr/>
              </a:pPr>
              <a:t>18.01.2018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562323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59D84-E30E-44C2-AE1F-48D1D98DDA5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EB2C2-FC65-4E11-96D1-ADFB83051AAD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37280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FF958-AC6F-4569-ABA1-1D7A6BC683E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A4236-6863-4CE5-A7A9-5B02CB49E27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101937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5A8EA-070C-4EAB-A262-D500579FD252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2E897-E0F7-4FE4-B197-33351F3F0AE8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678880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E82B3-CA29-4889-85AD-8DBE5A353429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1369E-0453-4B63-AFFA-5A3FFF6AFD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336618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5F4CE-C709-4D46-B912-5EF7CAA3FC2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097D7-FBEB-411C-B983-D672335A6BD1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755425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ED08F-014A-4F91-9994-40FF69F03440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DD505-5586-4693-AA2D-D5ED177313F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629036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A147A-09D8-4DE2-A810-1494D4B5D40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8F7E0-55D3-4DEB-B343-B4256BC862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594926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B0C8E-B408-43B7-858C-840875DA3F9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266B4-71C9-4071-8AAB-A12CFA769799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96737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FE1D7-CC67-4F24-B999-5A713DBD4F8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049D9-8AC1-4A55-9846-13EFEA254E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407832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30725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537B2-6247-4DCB-BE21-372725A12A0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33222"/>
      </p:ext>
    </p:extLst>
  </p:cSld>
  <p:clrMapOvr>
    <a:masterClrMapping/>
  </p:clrMapOvr>
  <p:transition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59D84-E30E-44C2-AE1F-48D1D98DDA5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EB2C2-FC65-4E11-96D1-ADFB83051AAD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54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59A31-AC74-415A-9F52-3B7A4328B80D}" type="datetimeFigureOut">
              <a:rPr lang="ru-RU"/>
              <a:pPr>
                <a:defRPr/>
              </a:pPr>
              <a:t>18.01.2018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3275D-D865-4E0A-A81B-FFC0BABDB8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637713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ABC1F-6E0D-4EFB-B485-DFFF3A63C01D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86B20-6AE7-4F3A-AD8E-AEE875E2E4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314746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33B01-1F65-41B2-A25D-6A1D1FA94E2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EB6BF-0003-4BD8-B068-E2A8081A1795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341341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59D84-E30E-44C2-AE1F-48D1D98DDA5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EB2C2-FC65-4E11-96D1-ADFB83051AAD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353166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FF958-AC6F-4569-ABA1-1D7A6BC683E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A4236-6863-4CE5-A7A9-5B02CB49E27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49696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5A8EA-070C-4EAB-A262-D500579FD252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2E897-E0F7-4FE4-B197-33351F3F0AE8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31584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E82B3-CA29-4889-85AD-8DBE5A353429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1369E-0453-4B63-AFFA-5A3FFF6AFD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315900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5F4CE-C709-4D46-B912-5EF7CAA3FC2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097D7-FBEB-411C-B983-D672335A6BD1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299242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ED08F-014A-4F91-9994-40FF69F03440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DD505-5586-4693-AA2D-D5ED177313F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460366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A147A-09D8-4DE2-A810-1494D4B5D40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8F7E0-55D3-4DEB-B343-B4256BC862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919213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B0C8E-B408-43B7-858C-840875DA3F9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266B4-71C9-4071-8AAB-A12CFA769799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6501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1EBCE-0596-4086-A925-AB3266956C5C}" type="datetimeFigureOut">
              <a:rPr lang="ru-RU"/>
              <a:pPr>
                <a:defRPr/>
              </a:pPr>
              <a:t>18.01.2018</a:t>
            </a:fld>
            <a:endParaRPr lang="ru-RU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1AD46-2BEC-4B67-B256-75B45DF138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07965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FE1D7-CC67-4F24-B999-5A713DBD4F8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049D9-8AC1-4A55-9846-13EFEA254E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011972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30725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537B2-6247-4DCB-BE21-372725A12A0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515736"/>
      </p:ext>
    </p:extLst>
  </p:cSld>
  <p:clrMapOvr>
    <a:masterClrMapping/>
  </p:clrMapOvr>
  <p:transition>
    <p:strips dir="rd"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ABC1F-6E0D-4EFB-B485-DFFF3A63C01D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86B20-6AE7-4F3A-AD8E-AEE875E2E4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947194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33B01-1F65-41B2-A25D-6A1D1FA94E2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EB6BF-0003-4BD8-B068-E2A8081A1795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403521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59D84-E30E-44C2-AE1F-48D1D98DDA5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EB2C2-FC65-4E11-96D1-ADFB83051AAD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878245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FF958-AC6F-4569-ABA1-1D7A6BC683E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A4236-6863-4CE5-A7A9-5B02CB49E27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863087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5A8EA-070C-4EAB-A262-D500579FD252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2E897-E0F7-4FE4-B197-33351F3F0AE8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813087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E82B3-CA29-4889-85AD-8DBE5A353429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1369E-0453-4B63-AFFA-5A3FFF6AFD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512437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5F4CE-C709-4D46-B912-5EF7CAA3FC2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097D7-FBEB-411C-B983-D672335A6BD1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87868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ED08F-014A-4F91-9994-40FF69F03440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DD505-5586-4693-AA2D-D5ED177313F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7331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3586E-B162-4599-9047-7B121E537468}" type="datetimeFigureOut">
              <a:rPr lang="ru-RU"/>
              <a:pPr>
                <a:defRPr/>
              </a:pPr>
              <a:t>18.01.2018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42403-BD23-4F8D-A43E-0E957DC7BB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100413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A147A-09D8-4DE2-A810-1494D4B5D40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8F7E0-55D3-4DEB-B343-B4256BC862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688929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B0C8E-B408-43B7-858C-840875DA3F9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266B4-71C9-4071-8AAB-A12CFA769799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441863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FE1D7-CC67-4F24-B999-5A713DBD4F8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049D9-8AC1-4A55-9846-13EFEA254E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247455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30725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537B2-6247-4DCB-BE21-372725A12A0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776114"/>
      </p:ext>
    </p:extLst>
  </p:cSld>
  <p:clrMapOvr>
    <a:masterClrMapping/>
  </p:clrMapOvr>
  <p:transition>
    <p:strips dir="rd"/>
  </p:transition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ABC1F-6E0D-4EFB-B485-DFFF3A63C01D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86B20-6AE7-4F3A-AD8E-AEE875E2E4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724136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33B01-1F65-41B2-A25D-6A1D1FA94E2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EB6BF-0003-4BD8-B068-E2A8081A1795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532908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59D84-E30E-44C2-AE1F-48D1D98DDA5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EB2C2-FC65-4E11-96D1-ADFB83051AAD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830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FF958-AC6F-4569-ABA1-1D7A6BC683E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A4236-6863-4CE5-A7A9-5B02CB49E27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965553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5A8EA-070C-4EAB-A262-D500579FD252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2E897-E0F7-4FE4-B197-33351F3F0AE8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418705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E82B3-CA29-4889-85AD-8DBE5A353429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1369E-0453-4B63-AFFA-5A3FFF6AFD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9467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32AE1-56FB-4E1C-B3B5-0EEF0210E51F}" type="datetimeFigureOut">
              <a:rPr lang="ru-RU"/>
              <a:pPr>
                <a:defRPr/>
              </a:pPr>
              <a:t>18.01.2018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4643B-40EE-4136-A94D-CB614B483F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419377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5F4CE-C709-4D46-B912-5EF7CAA3FC2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097D7-FBEB-411C-B983-D672335A6BD1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43066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ED08F-014A-4F91-9994-40FF69F03440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DD505-5586-4693-AA2D-D5ED177313F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113336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A147A-09D8-4DE2-A810-1494D4B5D40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8F7E0-55D3-4DEB-B343-B4256BC862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966149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B0C8E-B408-43B7-858C-840875DA3F9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266B4-71C9-4071-8AAB-A12CFA769799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334797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FE1D7-CC67-4F24-B999-5A713DBD4F8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049D9-8AC1-4A55-9846-13EFEA254E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027256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30725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537B2-6247-4DCB-BE21-372725A12A0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721786"/>
      </p:ext>
    </p:extLst>
  </p:cSld>
  <p:clrMapOvr>
    <a:masterClrMapping/>
  </p:clrMapOvr>
  <p:transition>
    <p:strips dir="rd"/>
  </p:transition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ABC1F-6E0D-4EFB-B485-DFFF3A63C01D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86B20-6AE7-4F3A-AD8E-AEE875E2E4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363819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33B01-1F65-41B2-A25D-6A1D1FA94E2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EB6BF-0003-4BD8-B068-E2A8081A1795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158604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59D84-E30E-44C2-AE1F-48D1D98DDA5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EB2C2-FC65-4E11-96D1-ADFB83051AAD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760401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FF958-AC6F-4569-ABA1-1D7A6BC683E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A4236-6863-4CE5-A7A9-5B02CB49E27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5552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BB03E-2D55-4C41-AE89-F96C61D985BA}" type="datetimeFigureOut">
              <a:rPr lang="ru-RU"/>
              <a:pPr>
                <a:defRPr/>
              </a:pPr>
              <a:t>18.01.2018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C4661-F8DD-4629-AF0C-9FBFA72612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759608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5A8EA-070C-4EAB-A262-D500579FD252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2E897-E0F7-4FE4-B197-33351F3F0AE8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649794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E82B3-CA29-4889-85AD-8DBE5A353429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1369E-0453-4B63-AFFA-5A3FFF6AFD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692754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5F4CE-C709-4D46-B912-5EF7CAA3FC2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097D7-FBEB-411C-B983-D672335A6BD1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028538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ED08F-014A-4F91-9994-40FF69F03440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DD505-5586-4693-AA2D-D5ED177313F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153545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A147A-09D8-4DE2-A810-1494D4B5D40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8F7E0-55D3-4DEB-B343-B4256BC862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366123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B0C8E-B408-43B7-858C-840875DA3F9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266B4-71C9-4071-8AAB-A12CFA769799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158764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FE1D7-CC67-4F24-B999-5A713DBD4F8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049D9-8AC1-4A55-9846-13EFEA254E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76426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30725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537B2-6247-4DCB-BE21-372725A12A0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20347"/>
      </p:ext>
    </p:extLst>
  </p:cSld>
  <p:clrMapOvr>
    <a:masterClrMapping/>
  </p:clrMapOvr>
  <p:transition>
    <p:strips dir="rd"/>
  </p:transition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ABC1F-6E0D-4EFB-B485-DFFF3A63C01D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86B20-6AE7-4F3A-AD8E-AEE875E2E4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08585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33B01-1F65-41B2-A25D-6A1D1FA94E2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EB6BF-0003-4BD8-B068-E2A8081A1795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5108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0A2B0-1EC6-412A-A3C6-714F7DF83AC6}" type="datetimeFigureOut">
              <a:rPr lang="ru-RU"/>
              <a:pPr>
                <a:defRPr/>
              </a:pPr>
              <a:t>18.01.2018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B69F5-A640-48D6-8978-CA99C9EE62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314148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59D84-E30E-44C2-AE1F-48D1D98DDA5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EB2C2-FC65-4E11-96D1-ADFB83051AAD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580111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FF958-AC6F-4569-ABA1-1D7A6BC683E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A4236-6863-4CE5-A7A9-5B02CB49E27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205217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5A8EA-070C-4EAB-A262-D500579FD252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2E897-E0F7-4FE4-B197-33351F3F0AE8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497850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E82B3-CA29-4889-85AD-8DBE5A353429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1369E-0453-4B63-AFFA-5A3FFF6AFD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3802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5F4CE-C709-4D46-B912-5EF7CAA3FC2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097D7-FBEB-411C-B983-D672335A6BD1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948371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ED08F-014A-4F91-9994-40FF69F03440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DD505-5586-4693-AA2D-D5ED177313F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297588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A147A-09D8-4DE2-A810-1494D4B5D40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8F7E0-55D3-4DEB-B343-B4256BC862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404871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B0C8E-B408-43B7-858C-840875DA3F9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266B4-71C9-4071-8AAB-A12CFA769799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863039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FE1D7-CC67-4F24-B999-5A713DBD4F8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049D9-8AC1-4A55-9846-13EFEA254E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65166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30725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537B2-6247-4DCB-BE21-372725A12A0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162693"/>
      </p:ext>
    </p:extLst>
  </p:cSld>
  <p:clrMapOvr>
    <a:masterClrMapping/>
  </p:clrMapOvr>
  <p:transition>
    <p:strips dir="r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ABC1F-6E0D-4EFB-B485-DFFF3A63C01D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86B20-6AE7-4F3A-AD8E-AEE875E2E4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1170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33B01-1F65-41B2-A25D-6A1D1FA94E2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EB6BF-0003-4BD8-B068-E2A8081A1795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8363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59D84-E30E-44C2-AE1F-48D1D98DDA5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EB2C2-FC65-4E11-96D1-ADFB83051AAD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9930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FF958-AC6F-4569-ABA1-1D7A6BC683E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A4236-6863-4CE5-A7A9-5B02CB49E27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463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FF958-AC6F-4569-ABA1-1D7A6BC683E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A4236-6863-4CE5-A7A9-5B02CB49E27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8282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5A8EA-070C-4EAB-A262-D500579FD252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2E897-E0F7-4FE4-B197-33351F3F0AE8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9864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E82B3-CA29-4889-85AD-8DBE5A353429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1369E-0453-4B63-AFFA-5A3FFF6AFD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3520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5F4CE-C709-4D46-B912-5EF7CAA3FC2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097D7-FBEB-411C-B983-D672335A6BD1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240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ED08F-014A-4F91-9994-40FF69F03440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DD505-5586-4693-AA2D-D5ED177313F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7169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A147A-09D8-4DE2-A810-1494D4B5D40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8F7E0-55D3-4DEB-B343-B4256BC862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5718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B0C8E-B408-43B7-858C-840875DA3F9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266B4-71C9-4071-8AAB-A12CFA769799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8078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FE1D7-CC67-4F24-B999-5A713DBD4F8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049D9-8AC1-4A55-9846-13EFEA254E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0165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30725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537B2-6247-4DCB-BE21-372725A12A0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112492"/>
      </p:ext>
    </p:extLst>
  </p:cSld>
  <p:clrMapOvr>
    <a:masterClrMapping/>
  </p:clrMapOvr>
  <p:transition>
    <p:strips dir="r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ABC1F-6E0D-4EFB-B485-DFFF3A63C01D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86B20-6AE7-4F3A-AD8E-AEE875E2E4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5506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33B01-1F65-41B2-A25D-6A1D1FA94E2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EB6BF-0003-4BD8-B068-E2A8081A1795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924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5A8EA-070C-4EAB-A262-D500579FD252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2E897-E0F7-4FE4-B197-33351F3F0AE8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6307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59D84-E30E-44C2-AE1F-48D1D98DDA5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EB2C2-FC65-4E11-96D1-ADFB83051AAD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400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FF958-AC6F-4569-ABA1-1D7A6BC683E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A4236-6863-4CE5-A7A9-5B02CB49E27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264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5A8EA-070C-4EAB-A262-D500579FD252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2E897-E0F7-4FE4-B197-33351F3F0AE8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4117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E82B3-CA29-4889-85AD-8DBE5A353429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1369E-0453-4B63-AFFA-5A3FFF6AFD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1924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5F4CE-C709-4D46-B912-5EF7CAA3FC2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097D7-FBEB-411C-B983-D672335A6BD1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6300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ED08F-014A-4F91-9994-40FF69F03440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DD505-5586-4693-AA2D-D5ED177313F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0970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A147A-09D8-4DE2-A810-1494D4B5D40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8F7E0-55D3-4DEB-B343-B4256BC862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1529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B0C8E-B408-43B7-858C-840875DA3F9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266B4-71C9-4071-8AAB-A12CFA769799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3493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FE1D7-CC67-4F24-B999-5A713DBD4F8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049D9-8AC1-4A55-9846-13EFEA254E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3084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30725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537B2-6247-4DCB-BE21-372725A12A0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195553"/>
      </p:ext>
    </p:extLst>
  </p:cSld>
  <p:clrMapOvr>
    <a:masterClrMapping/>
  </p:clrMapOvr>
  <p:transition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E82B3-CA29-4889-85AD-8DBE5A353429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1369E-0453-4B63-AFFA-5A3FFF6AFD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3193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ABC1F-6E0D-4EFB-B485-DFFF3A63C01D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86B20-6AE7-4F3A-AD8E-AEE875E2E4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8525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33B01-1F65-41B2-A25D-6A1D1FA94E2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EB6BF-0003-4BD8-B068-E2A8081A1795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5503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59D84-E30E-44C2-AE1F-48D1D98DDA5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EB2C2-FC65-4E11-96D1-ADFB83051AAD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2073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FF958-AC6F-4569-ABA1-1D7A6BC683E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A4236-6863-4CE5-A7A9-5B02CB49E27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8531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5A8EA-070C-4EAB-A262-D500579FD252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2E897-E0F7-4FE4-B197-33351F3F0AE8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9705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E82B3-CA29-4889-85AD-8DBE5A353429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1369E-0453-4B63-AFFA-5A3FFF6AFD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247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5F4CE-C709-4D46-B912-5EF7CAA3FC2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097D7-FBEB-411C-B983-D672335A6BD1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3728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ED08F-014A-4F91-9994-40FF69F03440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DD505-5586-4693-AA2D-D5ED177313F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089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A147A-09D8-4DE2-A810-1494D4B5D40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8F7E0-55D3-4DEB-B343-B4256BC862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6160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B0C8E-B408-43B7-858C-840875DA3F9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266B4-71C9-4071-8AAB-A12CFA769799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499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5F4CE-C709-4D46-B912-5EF7CAA3FC2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097D7-FBEB-411C-B983-D672335A6BD1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719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FE1D7-CC67-4F24-B999-5A713DBD4F8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049D9-8AC1-4A55-9846-13EFEA254E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9162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30725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537B2-6247-4DCB-BE21-372725A12A0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927241"/>
      </p:ext>
    </p:extLst>
  </p:cSld>
  <p:clrMapOvr>
    <a:masterClrMapping/>
  </p:clrMapOvr>
  <p:transition>
    <p:strips dir="rd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ABC1F-6E0D-4EFB-B485-DFFF3A63C01D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86B20-6AE7-4F3A-AD8E-AEE875E2E4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2494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33B01-1F65-41B2-A25D-6A1D1FA94E2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EB6BF-0003-4BD8-B068-E2A8081A1795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6804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59D84-E30E-44C2-AE1F-48D1D98DDA5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EB2C2-FC65-4E11-96D1-ADFB83051AAD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156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FF958-AC6F-4569-ABA1-1D7A6BC683E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A4236-6863-4CE5-A7A9-5B02CB49E27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1461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5A8EA-070C-4EAB-A262-D500579FD252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2E897-E0F7-4FE4-B197-33351F3F0AE8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0746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E82B3-CA29-4889-85AD-8DBE5A353429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1369E-0453-4B63-AFFA-5A3FFF6AFD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684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5F4CE-C709-4D46-B912-5EF7CAA3FC2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097D7-FBEB-411C-B983-D672335A6BD1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1076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ED08F-014A-4F91-9994-40FF69F03440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DD505-5586-4693-AA2D-D5ED177313F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453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ED08F-014A-4F91-9994-40FF69F03440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DD505-5586-4693-AA2D-D5ED177313F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0036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A147A-09D8-4DE2-A810-1494D4B5D40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8F7E0-55D3-4DEB-B343-B4256BC862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898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B0C8E-B408-43B7-858C-840875DA3F9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266B4-71C9-4071-8AAB-A12CFA769799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9017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FE1D7-CC67-4F24-B999-5A713DBD4F8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049D9-8AC1-4A55-9846-13EFEA254E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7946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30725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537B2-6247-4DCB-BE21-372725A12A0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256090"/>
      </p:ext>
    </p:extLst>
  </p:cSld>
  <p:clrMapOvr>
    <a:masterClrMapping/>
  </p:clrMapOvr>
  <p:transition>
    <p:strips dir="rd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ABC1F-6E0D-4EFB-B485-DFFF3A63C01D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86B20-6AE7-4F3A-AD8E-AEE875E2E4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2624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33B01-1F65-41B2-A25D-6A1D1FA94E2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EB6BF-0003-4BD8-B068-E2A8081A1795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06451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59D84-E30E-44C2-AE1F-48D1D98DDA5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EB2C2-FC65-4E11-96D1-ADFB83051AAD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1446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FF958-AC6F-4569-ABA1-1D7A6BC683E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A4236-6863-4CE5-A7A9-5B02CB49E27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0776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5A8EA-070C-4EAB-A262-D500579FD252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2E897-E0F7-4FE4-B197-33351F3F0AE8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1264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E82B3-CA29-4889-85AD-8DBE5A353429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1369E-0453-4B63-AFFA-5A3FFF6AFD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862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A147A-09D8-4DE2-A810-1494D4B5D40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8F7E0-55D3-4DEB-B343-B4256BC862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30588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5F4CE-C709-4D46-B912-5EF7CAA3FC2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097D7-FBEB-411C-B983-D672335A6BD1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49233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ED08F-014A-4F91-9994-40FF69F03440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DD505-5586-4693-AA2D-D5ED177313F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70027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A147A-09D8-4DE2-A810-1494D4B5D40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8F7E0-55D3-4DEB-B343-B4256BC86257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51354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B0C8E-B408-43B7-858C-840875DA3F91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266B4-71C9-4071-8AAB-A12CFA769799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8291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FE1D7-CC67-4F24-B999-5A713DBD4F8C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049D9-8AC1-4A55-9846-13EFEA254E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2296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30725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537B2-6247-4DCB-BE21-372725A12A0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022029"/>
      </p:ext>
    </p:extLst>
  </p:cSld>
  <p:clrMapOvr>
    <a:masterClrMapping/>
  </p:clrMapOvr>
  <p:transition>
    <p:strips dir="rd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ABC1F-6E0D-4EFB-B485-DFFF3A63C01D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86B20-6AE7-4F3A-AD8E-AEE875E2E4F0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90841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33B01-1F65-41B2-A25D-6A1D1FA94E2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EB6BF-0003-4BD8-B068-E2A8081A1795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07470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59D84-E30E-44C2-AE1F-48D1D98DDA5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EB2C2-FC65-4E11-96D1-ADFB83051AAD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6451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FF958-AC6F-4569-ABA1-1D7A6BC683E5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A4236-6863-4CE5-A7A9-5B02CB49E27E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872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slideLayout" Target="../slideLayouts/slideLayout215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22.xml"/><Relationship Id="rId12" Type="http://schemas.openxmlformats.org/officeDocument/2006/relationships/slideLayout" Target="../slideLayouts/slideLayout227.xml"/><Relationship Id="rId2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34.xml"/><Relationship Id="rId12" Type="http://schemas.openxmlformats.org/officeDocument/2006/relationships/slideLayout" Target="../slideLayouts/slideLayout239.xml"/><Relationship Id="rId2" Type="http://schemas.openxmlformats.org/officeDocument/2006/relationships/slideLayout" Target="../slideLayouts/slideLayout229.xml"/><Relationship Id="rId1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33.xml"/><Relationship Id="rId11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6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7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246.xml"/><Relationship Id="rId12" Type="http://schemas.openxmlformats.org/officeDocument/2006/relationships/slideLayout" Target="../slideLayouts/slideLayout251.xml"/><Relationship Id="rId2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50.xml"/><Relationship Id="rId5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8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9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54.xml"/><Relationship Id="rId7" Type="http://schemas.openxmlformats.org/officeDocument/2006/relationships/slideLayout" Target="../slideLayouts/slideLayout258.xml"/><Relationship Id="rId12" Type="http://schemas.openxmlformats.org/officeDocument/2006/relationships/slideLayout" Target="../slideLayouts/slideLayout263.xml"/><Relationship Id="rId2" Type="http://schemas.openxmlformats.org/officeDocument/2006/relationships/slideLayout" Target="../slideLayouts/slideLayout253.xml"/><Relationship Id="rId1" Type="http://schemas.openxmlformats.org/officeDocument/2006/relationships/slideLayout" Target="../slideLayouts/slideLayout252.xml"/><Relationship Id="rId6" Type="http://schemas.openxmlformats.org/officeDocument/2006/relationships/slideLayout" Target="../slideLayouts/slideLayout257.xml"/><Relationship Id="rId11" Type="http://schemas.openxmlformats.org/officeDocument/2006/relationships/slideLayout" Target="../slideLayouts/slideLayout262.xml"/><Relationship Id="rId5" Type="http://schemas.openxmlformats.org/officeDocument/2006/relationships/slideLayout" Target="../slideLayouts/slideLayout256.xml"/><Relationship Id="rId10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55.xml"/><Relationship Id="rId9" Type="http://schemas.openxmlformats.org/officeDocument/2006/relationships/slideLayout" Target="../slideLayouts/slideLayout26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1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66.xml"/><Relationship Id="rId7" Type="http://schemas.openxmlformats.org/officeDocument/2006/relationships/slideLayout" Target="../slideLayouts/slideLayout270.xml"/><Relationship Id="rId12" Type="http://schemas.openxmlformats.org/officeDocument/2006/relationships/slideLayout" Target="../slideLayouts/slideLayout275.xml"/><Relationship Id="rId2" Type="http://schemas.openxmlformats.org/officeDocument/2006/relationships/slideLayout" Target="../slideLayouts/slideLayout265.xml"/><Relationship Id="rId1" Type="http://schemas.openxmlformats.org/officeDocument/2006/relationships/slideLayout" Target="../slideLayouts/slideLayout264.xml"/><Relationship Id="rId6" Type="http://schemas.openxmlformats.org/officeDocument/2006/relationships/slideLayout" Target="../slideLayouts/slideLayout269.xml"/><Relationship Id="rId11" Type="http://schemas.openxmlformats.org/officeDocument/2006/relationships/slideLayout" Target="../slideLayouts/slideLayout274.xml"/><Relationship Id="rId5" Type="http://schemas.openxmlformats.org/officeDocument/2006/relationships/slideLayout" Target="../slideLayouts/slideLayout268.xml"/><Relationship Id="rId10" Type="http://schemas.openxmlformats.org/officeDocument/2006/relationships/slideLayout" Target="../slideLayouts/slideLayout273.xml"/><Relationship Id="rId4" Type="http://schemas.openxmlformats.org/officeDocument/2006/relationships/slideLayout" Target="../slideLayouts/slideLayout267.xml"/><Relationship Id="rId9" Type="http://schemas.openxmlformats.org/officeDocument/2006/relationships/slideLayout" Target="../slideLayouts/slideLayout272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slideLayout" Target="../slideLayouts/slideLayout287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5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90.xml"/><Relationship Id="rId7" Type="http://schemas.openxmlformats.org/officeDocument/2006/relationships/slideLayout" Target="../slideLayouts/slideLayout294.xml"/><Relationship Id="rId12" Type="http://schemas.openxmlformats.org/officeDocument/2006/relationships/slideLayout" Target="../slideLayouts/slideLayout299.xml"/><Relationship Id="rId2" Type="http://schemas.openxmlformats.org/officeDocument/2006/relationships/slideLayout" Target="../slideLayouts/slideLayout289.xml"/><Relationship Id="rId1" Type="http://schemas.openxmlformats.org/officeDocument/2006/relationships/slideLayout" Target="../slideLayouts/slideLayout288.xml"/><Relationship Id="rId6" Type="http://schemas.openxmlformats.org/officeDocument/2006/relationships/slideLayout" Target="../slideLayouts/slideLayout293.xml"/><Relationship Id="rId11" Type="http://schemas.openxmlformats.org/officeDocument/2006/relationships/slideLayout" Target="../slideLayouts/slideLayout298.xml"/><Relationship Id="rId5" Type="http://schemas.openxmlformats.org/officeDocument/2006/relationships/slideLayout" Target="../slideLayouts/slideLayout292.xml"/><Relationship Id="rId10" Type="http://schemas.openxmlformats.org/officeDocument/2006/relationships/slideLayout" Target="../slideLayouts/slideLayout297.xml"/><Relationship Id="rId4" Type="http://schemas.openxmlformats.org/officeDocument/2006/relationships/slideLayout" Target="../slideLayouts/slideLayout291.xml"/><Relationship Id="rId9" Type="http://schemas.openxmlformats.org/officeDocument/2006/relationships/slideLayout" Target="../slideLayouts/slideLayout296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7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306.xml"/><Relationship Id="rId12" Type="http://schemas.openxmlformats.org/officeDocument/2006/relationships/slideLayout" Target="../slideLayouts/slideLayout311.xml"/><Relationship Id="rId2" Type="http://schemas.openxmlformats.org/officeDocument/2006/relationships/slideLayout" Target="../slideLayouts/slideLayout301.xm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1" Type="http://schemas.openxmlformats.org/officeDocument/2006/relationships/slideLayout" Target="../slideLayouts/slideLayout310.xml"/><Relationship Id="rId5" Type="http://schemas.openxmlformats.org/officeDocument/2006/relationships/slideLayout" Target="../slideLayouts/slideLayout304.xml"/><Relationship Id="rId10" Type="http://schemas.openxmlformats.org/officeDocument/2006/relationships/slideLayout" Target="../slideLayouts/slideLayout309.xm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9.xml"/><Relationship Id="rId13" Type="http://schemas.openxmlformats.org/officeDocument/2006/relationships/theme" Target="../theme/theme27.xml"/><Relationship Id="rId3" Type="http://schemas.openxmlformats.org/officeDocument/2006/relationships/slideLayout" Target="../slideLayouts/slideLayout314.xml"/><Relationship Id="rId7" Type="http://schemas.openxmlformats.org/officeDocument/2006/relationships/slideLayout" Target="../slideLayouts/slideLayout318.xml"/><Relationship Id="rId12" Type="http://schemas.openxmlformats.org/officeDocument/2006/relationships/slideLayout" Target="../slideLayouts/slideLayout323.xml"/><Relationship Id="rId2" Type="http://schemas.openxmlformats.org/officeDocument/2006/relationships/slideLayout" Target="../slideLayouts/slideLayout313.xml"/><Relationship Id="rId1" Type="http://schemas.openxmlformats.org/officeDocument/2006/relationships/slideLayout" Target="../slideLayouts/slideLayout312.xml"/><Relationship Id="rId6" Type="http://schemas.openxmlformats.org/officeDocument/2006/relationships/slideLayout" Target="../slideLayouts/slideLayout317.xml"/><Relationship Id="rId11" Type="http://schemas.openxmlformats.org/officeDocument/2006/relationships/slideLayout" Target="../slideLayouts/slideLayout322.xml"/><Relationship Id="rId5" Type="http://schemas.openxmlformats.org/officeDocument/2006/relationships/slideLayout" Target="../slideLayouts/slideLayout316.xml"/><Relationship Id="rId10" Type="http://schemas.openxmlformats.org/officeDocument/2006/relationships/slideLayout" Target="../slideLayouts/slideLayout321.xml"/><Relationship Id="rId4" Type="http://schemas.openxmlformats.org/officeDocument/2006/relationships/slideLayout" Target="../slideLayouts/slideLayout315.xml"/><Relationship Id="rId9" Type="http://schemas.openxmlformats.org/officeDocument/2006/relationships/slideLayout" Target="../slideLayouts/slideLayout320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1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326.xml"/><Relationship Id="rId7" Type="http://schemas.openxmlformats.org/officeDocument/2006/relationships/slideLayout" Target="../slideLayouts/slideLayout330.xml"/><Relationship Id="rId12" Type="http://schemas.openxmlformats.org/officeDocument/2006/relationships/slideLayout" Target="../slideLayouts/slideLayout335.xml"/><Relationship Id="rId2" Type="http://schemas.openxmlformats.org/officeDocument/2006/relationships/slideLayout" Target="../slideLayouts/slideLayout325.xml"/><Relationship Id="rId1" Type="http://schemas.openxmlformats.org/officeDocument/2006/relationships/slideLayout" Target="../slideLayouts/slideLayout324.xml"/><Relationship Id="rId6" Type="http://schemas.openxmlformats.org/officeDocument/2006/relationships/slideLayout" Target="../slideLayouts/slideLayout329.xml"/><Relationship Id="rId11" Type="http://schemas.openxmlformats.org/officeDocument/2006/relationships/slideLayout" Target="../slideLayouts/slideLayout334.xml"/><Relationship Id="rId5" Type="http://schemas.openxmlformats.org/officeDocument/2006/relationships/slideLayout" Target="../slideLayouts/slideLayout328.xml"/><Relationship Id="rId10" Type="http://schemas.openxmlformats.org/officeDocument/2006/relationships/slideLayout" Target="../slideLayouts/slideLayout333.xml"/><Relationship Id="rId4" Type="http://schemas.openxmlformats.org/officeDocument/2006/relationships/slideLayout" Target="../slideLayouts/slideLayout327.xml"/><Relationship Id="rId9" Type="http://schemas.openxmlformats.org/officeDocument/2006/relationships/slideLayout" Target="../slideLayouts/slideLayout332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3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338.xml"/><Relationship Id="rId7" Type="http://schemas.openxmlformats.org/officeDocument/2006/relationships/slideLayout" Target="../slideLayouts/slideLayout342.xml"/><Relationship Id="rId12" Type="http://schemas.openxmlformats.org/officeDocument/2006/relationships/slideLayout" Target="../slideLayouts/slideLayout347.xml"/><Relationship Id="rId2" Type="http://schemas.openxmlformats.org/officeDocument/2006/relationships/slideLayout" Target="../slideLayouts/slideLayout337.xml"/><Relationship Id="rId1" Type="http://schemas.openxmlformats.org/officeDocument/2006/relationships/slideLayout" Target="../slideLayouts/slideLayout336.xml"/><Relationship Id="rId6" Type="http://schemas.openxmlformats.org/officeDocument/2006/relationships/slideLayout" Target="../slideLayouts/slideLayout341.xml"/><Relationship Id="rId11" Type="http://schemas.openxmlformats.org/officeDocument/2006/relationships/slideLayout" Target="../slideLayouts/slideLayout346.xml"/><Relationship Id="rId5" Type="http://schemas.openxmlformats.org/officeDocument/2006/relationships/slideLayout" Target="../slideLayouts/slideLayout340.xml"/><Relationship Id="rId10" Type="http://schemas.openxmlformats.org/officeDocument/2006/relationships/slideLayout" Target="../slideLayouts/slideLayout345.xml"/><Relationship Id="rId4" Type="http://schemas.openxmlformats.org/officeDocument/2006/relationships/slideLayout" Target="../slideLayouts/slideLayout339.xml"/><Relationship Id="rId9" Type="http://schemas.openxmlformats.org/officeDocument/2006/relationships/slideLayout" Target="../slideLayouts/slideLayout3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5.xml"/><Relationship Id="rId13" Type="http://schemas.openxmlformats.org/officeDocument/2006/relationships/theme" Target="../theme/theme30.xml"/><Relationship Id="rId3" Type="http://schemas.openxmlformats.org/officeDocument/2006/relationships/slideLayout" Target="../slideLayouts/slideLayout350.xml"/><Relationship Id="rId7" Type="http://schemas.openxmlformats.org/officeDocument/2006/relationships/slideLayout" Target="../slideLayouts/slideLayout354.xml"/><Relationship Id="rId12" Type="http://schemas.openxmlformats.org/officeDocument/2006/relationships/slideLayout" Target="../slideLayouts/slideLayout359.xml"/><Relationship Id="rId2" Type="http://schemas.openxmlformats.org/officeDocument/2006/relationships/slideLayout" Target="../slideLayouts/slideLayout349.xml"/><Relationship Id="rId1" Type="http://schemas.openxmlformats.org/officeDocument/2006/relationships/slideLayout" Target="../slideLayouts/slideLayout348.xml"/><Relationship Id="rId6" Type="http://schemas.openxmlformats.org/officeDocument/2006/relationships/slideLayout" Target="../slideLayouts/slideLayout353.xml"/><Relationship Id="rId11" Type="http://schemas.openxmlformats.org/officeDocument/2006/relationships/slideLayout" Target="../slideLayouts/slideLayout358.xml"/><Relationship Id="rId5" Type="http://schemas.openxmlformats.org/officeDocument/2006/relationships/slideLayout" Target="../slideLayouts/slideLayout352.xml"/><Relationship Id="rId10" Type="http://schemas.openxmlformats.org/officeDocument/2006/relationships/slideLayout" Target="../slideLayouts/slideLayout357.xml"/><Relationship Id="rId4" Type="http://schemas.openxmlformats.org/officeDocument/2006/relationships/slideLayout" Target="../slideLayouts/slideLayout351.xml"/><Relationship Id="rId9" Type="http://schemas.openxmlformats.org/officeDocument/2006/relationships/slideLayout" Target="../slideLayouts/slideLayout35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3BBDF5-6728-44EA-83D7-0AAD8203E63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9B3C41-5082-4831-B121-BE45BC554F5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164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3BBDF5-6728-44EA-83D7-0AAD8203E63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9B3C41-5082-4831-B121-BE45BC554F5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51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3BBDF5-6728-44EA-83D7-0AAD8203E63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9B3C41-5082-4831-B121-BE45BC554F5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6683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3BBDF5-6728-44EA-83D7-0AAD8203E63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9B3C41-5082-4831-B121-BE45BC554F5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485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3BBDF5-6728-44EA-83D7-0AAD8203E63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9B3C41-5082-4831-B121-BE45BC554F5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268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3BBDF5-6728-44EA-83D7-0AAD8203E63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9B3C41-5082-4831-B121-BE45BC554F5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6890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3BBDF5-6728-44EA-83D7-0AAD8203E63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9B3C41-5082-4831-B121-BE45BC554F5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761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3BBDF5-6728-44EA-83D7-0AAD8203E63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9B3C41-5082-4831-B121-BE45BC554F5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997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  <p:sldLayoutId id="214748393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3BBDF5-6728-44EA-83D7-0AAD8203E63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9B3C41-5082-4831-B121-BE45BC554F5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608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3BBDF5-6728-44EA-83D7-0AAD8203E63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9B3C41-5082-4831-B121-BE45BC554F5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1344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  <p:sldLayoutId id="214748397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3BBDF5-6728-44EA-83D7-0AAD8203E63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9B3C41-5082-4831-B121-BE45BC554F5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380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3BBDF5-6728-44EA-83D7-0AAD8203E63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9B3C41-5082-4831-B121-BE45BC554F5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577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3BBDF5-6728-44EA-83D7-0AAD8203E63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9B3C41-5082-4831-B121-BE45BC554F5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628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  <p:sldLayoutId id="214748400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3BBDF5-6728-44EA-83D7-0AAD8203E63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9B3C41-5082-4831-B121-BE45BC554F5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537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  <p:sldLayoutId id="214748402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3BBDF5-6728-44EA-83D7-0AAD8203E63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9B3C41-5082-4831-B121-BE45BC554F5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2654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  <p:sldLayoutId id="214748403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3BBDF5-6728-44EA-83D7-0AAD8203E63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9B3C41-5082-4831-B121-BE45BC554F5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182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3BBDF5-6728-44EA-83D7-0AAD8203E63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9B3C41-5082-4831-B121-BE45BC554F5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991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  <p:sldLayoutId id="214748406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3BBDF5-6728-44EA-83D7-0AAD8203E63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9B3C41-5082-4831-B121-BE45BC554F5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480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  <p:sldLayoutId id="214748410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3BBDF5-6728-44EA-83D7-0AAD8203E63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9B3C41-5082-4831-B121-BE45BC554F5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5880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  <p:sldLayoutId id="214748412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3BBDF5-6728-44EA-83D7-0AAD8203E63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9B3C41-5082-4831-B121-BE45BC554F5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152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  <p:sldLayoutId id="214748413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3BBDF5-6728-44EA-83D7-0AAD8203E63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9B3C41-5082-4831-B121-BE45BC554F5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2791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3BBDF5-6728-44EA-83D7-0AAD8203E63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9B3C41-5082-4831-B121-BE45BC554F5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3722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54" r:id="rId1"/>
    <p:sldLayoutId id="2147484155" r:id="rId2"/>
    <p:sldLayoutId id="2147484156" r:id="rId3"/>
    <p:sldLayoutId id="2147484157" r:id="rId4"/>
    <p:sldLayoutId id="2147484158" r:id="rId5"/>
    <p:sldLayoutId id="2147484159" r:id="rId6"/>
    <p:sldLayoutId id="2147484160" r:id="rId7"/>
    <p:sldLayoutId id="2147484161" r:id="rId8"/>
    <p:sldLayoutId id="2147484162" r:id="rId9"/>
    <p:sldLayoutId id="2147484163" r:id="rId10"/>
    <p:sldLayoutId id="2147484164" r:id="rId11"/>
    <p:sldLayoutId id="214748416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6148BDD-6D5C-4403-BC51-FA055316EEB4}" type="datetimeFigureOut">
              <a:rPr lang="ru-RU"/>
              <a:pPr>
                <a:defRPr/>
              </a:pPr>
              <a:t>18.01.2018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rgbClr val="FEFAC9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1D8B012-ED42-4441-9604-A724A90C81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9298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3BBDF5-6728-44EA-83D7-0AAD8203E63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9B3C41-5082-4831-B121-BE45BC554F5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460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  <p:sldLayoutId id="2147484175" r:id="rId9"/>
    <p:sldLayoutId id="2147484176" r:id="rId10"/>
    <p:sldLayoutId id="2147484177" r:id="rId11"/>
    <p:sldLayoutId id="214748417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3BBDF5-6728-44EA-83D7-0AAD8203E63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9B3C41-5082-4831-B121-BE45BC554F5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756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3BBDF5-6728-44EA-83D7-0AAD8203E63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9B3C41-5082-4831-B121-BE45BC554F5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6682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3BBDF5-6728-44EA-83D7-0AAD8203E63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9B3C41-5082-4831-B121-BE45BC554F5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9986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3BBDF5-6728-44EA-83D7-0AAD8203E63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9B3C41-5082-4831-B121-BE45BC554F5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1328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3BBDF5-6728-44EA-83D7-0AAD8203E63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9B3C41-5082-4831-B121-BE45BC554F5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271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3BBDF5-6728-44EA-83D7-0AAD8203E63B}" type="datetimeFigureOut">
              <a:rPr lang="ru-RU">
                <a:solidFill>
                  <a:srgbClr val="FEFAC9"/>
                </a:solidFill>
              </a:rPr>
              <a:pPr>
                <a:defRPr/>
              </a:pPr>
              <a:t>18.01.2018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EFAC9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9B3C41-5082-4831-B121-BE45BC554F54}" type="slidenum">
              <a:rPr lang="ru-RU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065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3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5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7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9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0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3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4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5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500034" y="476250"/>
            <a:ext cx="8140729" cy="1381114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>МУНИЦИПАЛЬНОЕ БЮДЖЕТНОЕ ОБЩЕОБРАЗОВАТЕЛЬНОЕ УЧРЕЖДЕНИЕ </a:t>
            </a:r>
            <a:br>
              <a:rPr lang="ru-RU" sz="32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</a:br>
            <a:r>
              <a:rPr lang="ru-RU" sz="32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>«МНОГОПРОФИЛЬНЫЙ ЛИЦЕЙ № 9»</a:t>
            </a:r>
          </a:p>
        </p:txBody>
      </p:sp>
      <p:pic>
        <p:nvPicPr>
          <p:cNvPr id="3076" name="Picture 4" descr="C:\Users\гапиз\Desktop\ФОТО (16)\SAM_1330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642910" y="2071678"/>
            <a:ext cx="7929586" cy="4237642"/>
          </a:xfrm>
          <a:prstGeom prst="rect">
            <a:avLst/>
          </a:prstGeom>
          <a:ln w="190500" cap="sq">
            <a:solidFill>
              <a:srgbClr val="C4C8BE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</p:spTree>
    <p:extLst>
      <p:ext uri="{BB962C8B-B14F-4D97-AF65-F5344CB8AC3E}">
        <p14:creationId xmlns:p14="http://schemas.microsoft.com/office/powerpoint/2010/main" val="139544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9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285728"/>
            <a:ext cx="8429684" cy="10772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i="1" cap="all" dirty="0">
                <a:ln/>
                <a:solidFill>
                  <a:srgbClr val="A5B592"/>
                </a:solidFill>
                <a:effectLst>
                  <a:outerShdw blurRad="19685" dist="12700" dir="5400000" algn="tl" rotWithShape="0">
                    <a:srgbClr val="A5B592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>Основные направления деятельности мо</a:t>
            </a:r>
          </a:p>
        </p:txBody>
      </p:sp>
      <p:sp>
        <p:nvSpPr>
          <p:cNvPr id="3" name="Текст 2"/>
          <p:cNvSpPr txBox="1">
            <a:spLocks/>
          </p:cNvSpPr>
          <p:nvPr/>
        </p:nvSpPr>
        <p:spPr>
          <a:xfrm>
            <a:off x="714375" y="1214438"/>
            <a:ext cx="7924800" cy="5106987"/>
          </a:xfrm>
          <a:prstGeom prst="rect">
            <a:avLst/>
          </a:prstGeom>
        </p:spPr>
        <p:txBody>
          <a:bodyPr/>
          <a:lstStyle/>
          <a:p>
            <a:pPr marL="274320" indent="-274320">
              <a:defRPr/>
            </a:pPr>
            <a:r>
              <a:rPr lang="ru-RU" sz="2400" b="1" i="1" dirty="0">
                <a:solidFill>
                  <a:srgbClr val="444D2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1.Программно – методическое обеспечение преподавания общественных дисциплин;</a:t>
            </a:r>
          </a:p>
          <a:p>
            <a:pPr marL="274320" indent="-274320">
              <a:defRPr/>
            </a:pPr>
            <a:r>
              <a:rPr lang="ru-RU" sz="2400" b="1" i="1" dirty="0">
                <a:solidFill>
                  <a:srgbClr val="444D2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Педагогическое мастерство учителей -  обобщение и распространение педагогического опыта, повышение квалификации, прохождение курсов;</a:t>
            </a:r>
          </a:p>
          <a:p>
            <a:pPr marL="274320" indent="-274320">
              <a:defRPr/>
            </a:pPr>
            <a:r>
              <a:rPr lang="ru-RU" sz="2400" b="1" i="1" dirty="0">
                <a:solidFill>
                  <a:srgbClr val="444D2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3.Контроль за уровнем учебных достижений учащихся;</a:t>
            </a:r>
          </a:p>
          <a:p>
            <a:pPr marL="274320" indent="-274320">
              <a:defRPr/>
            </a:pPr>
            <a:r>
              <a:rPr lang="ru-RU" sz="2400" b="1" i="1" dirty="0">
                <a:solidFill>
                  <a:srgbClr val="444D2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 Работа с одарёнными детьми;</a:t>
            </a:r>
          </a:p>
          <a:p>
            <a:pPr marL="274320" indent="-274320">
              <a:defRPr/>
            </a:pPr>
            <a:r>
              <a:rPr lang="ru-RU" sz="2400" b="1" i="1" dirty="0">
                <a:solidFill>
                  <a:srgbClr val="444D2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5. Внеклассная работа по предмету;</a:t>
            </a:r>
          </a:p>
          <a:p>
            <a:pPr marL="274320" indent="-274320">
              <a:defRPr/>
            </a:pPr>
            <a:r>
              <a:rPr lang="ru-RU" sz="2400" b="1" i="1" dirty="0">
                <a:solidFill>
                  <a:srgbClr val="444D2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6. Работа с молодым специалистом;</a:t>
            </a:r>
          </a:p>
          <a:p>
            <a:pPr marL="274320" indent="-274320">
              <a:defRPr/>
            </a:pPr>
            <a:r>
              <a:rPr lang="ru-RU" sz="2400" b="1" i="1" dirty="0">
                <a:solidFill>
                  <a:srgbClr val="444D2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7. Работа по вопросам модернизации российского образования ОГЭ, ЕГЭ;</a:t>
            </a:r>
          </a:p>
          <a:p>
            <a:pPr marL="274320" indent="-274320">
              <a:defRPr/>
            </a:pPr>
            <a:r>
              <a:rPr lang="ru-RU" sz="2400" b="1" i="1" dirty="0">
                <a:solidFill>
                  <a:srgbClr val="444D2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8. Участие учителей </a:t>
            </a:r>
            <a:r>
              <a:rPr lang="ru-RU" sz="2400" b="1" i="1" dirty="0" smtClean="0">
                <a:solidFill>
                  <a:srgbClr val="444D2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 </a:t>
            </a:r>
            <a:r>
              <a:rPr lang="ru-RU" sz="2400" b="1" i="1" dirty="0">
                <a:solidFill>
                  <a:srgbClr val="444D2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работе научно – методической структуры лицея и управления образования г. Махачкалы.         </a:t>
            </a:r>
          </a:p>
          <a:p>
            <a:pPr marL="274320" indent="-274320">
              <a:spcBef>
                <a:spcPts val="600"/>
              </a:spcBef>
              <a:buClr>
                <a:srgbClr val="F3A447"/>
              </a:buClr>
              <a:buSzPct val="85000"/>
              <a:defRPr/>
            </a:pPr>
            <a:endParaRPr lang="ru-RU" sz="2400" b="1" i="1" dirty="0">
              <a:solidFill>
                <a:srgbClr val="444D2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6730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анатов\Desktop\конкурс шмо\4(3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/>
          </a:blip>
          <a:srcRect l="55917" t="12025" r="7105" b="17326"/>
          <a:stretch>
            <a:fillRect/>
          </a:stretch>
        </p:blipFill>
        <p:spPr>
          <a:xfrm>
            <a:off x="5214942" y="1714488"/>
            <a:ext cx="2928958" cy="3357586"/>
          </a:xfrm>
          <a:ln w="190500" cap="sq">
            <a:solidFill>
              <a:srgbClr val="C4C8BE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785786" y="500042"/>
            <a:ext cx="7858180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i="1" cap="all" dirty="0">
                <a:ln/>
                <a:solidFill>
                  <a:srgbClr val="A5B592"/>
                </a:solidFill>
                <a:effectLst>
                  <a:outerShdw blurRad="19685" dist="12700" dir="5400000" algn="tl" rotWithShape="0">
                    <a:srgbClr val="A5B592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>Кадровый состав </a:t>
            </a:r>
            <a:r>
              <a:rPr lang="ru-RU" sz="4400" b="1" i="1" cap="all" dirty="0" err="1">
                <a:ln/>
                <a:solidFill>
                  <a:srgbClr val="A5B592"/>
                </a:solidFill>
                <a:effectLst>
                  <a:outerShdw blurRad="19685" dist="12700" dir="5400000" algn="tl" rotWithShape="0">
                    <a:srgbClr val="A5B592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>шмо</a:t>
            </a:r>
            <a:r>
              <a:rPr lang="ru-RU" sz="4400" b="1" i="1" cap="all" dirty="0">
                <a:ln/>
                <a:solidFill>
                  <a:srgbClr val="A5B592"/>
                </a:solidFill>
                <a:effectLst>
                  <a:outerShdw blurRad="19685" dist="12700" dir="5400000" algn="tl" rotWithShape="0">
                    <a:srgbClr val="A5B592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7313" y="2071688"/>
            <a:ext cx="3068637" cy="21240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400" b="1" i="1" dirty="0">
                <a:solidFill>
                  <a:srgbClr val="444D2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Абдуразакова</a:t>
            </a:r>
          </a:p>
          <a:p>
            <a:pPr>
              <a:defRPr/>
            </a:pPr>
            <a:r>
              <a:rPr lang="ru-RU" sz="4400" b="1" i="1" dirty="0">
                <a:solidFill>
                  <a:srgbClr val="444D2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Шекерханум</a:t>
            </a:r>
          </a:p>
          <a:p>
            <a:pPr>
              <a:defRPr/>
            </a:pPr>
            <a:r>
              <a:rPr lang="ru-RU" sz="4400" b="1" i="1" dirty="0">
                <a:solidFill>
                  <a:srgbClr val="444D2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Тагировна </a:t>
            </a:r>
          </a:p>
        </p:txBody>
      </p:sp>
    </p:spTree>
    <p:extLst>
      <p:ext uri="{BB962C8B-B14F-4D97-AF65-F5344CB8AC3E}">
        <p14:creationId xmlns:p14="http://schemas.microsoft.com/office/powerpoint/2010/main" val="12037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500042"/>
            <a:ext cx="7858180" cy="14465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i="1" cap="all" dirty="0">
                <a:ln/>
                <a:solidFill>
                  <a:srgbClr val="A5B592"/>
                </a:solidFill>
                <a:effectLst>
                  <a:outerShdw blurRad="19685" dist="12700" dir="5400000" algn="tl" rotWithShape="0">
                    <a:srgbClr val="A5B592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>Учитель обществознания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2938" y="2071688"/>
            <a:ext cx="4429125" cy="3540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i="1" dirty="0">
                <a:solidFill>
                  <a:srgbClr val="444D2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Кудрявцева Валентина Ивановна – учитель высшей категории. Почетный работник общего образования РД. Отличник народного образования РД.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/>
          </a:blip>
          <a:srcRect l="47215" t="20479" r="5255" b="5720"/>
          <a:stretch>
            <a:fillRect/>
          </a:stretch>
        </p:blipFill>
        <p:spPr bwMode="auto">
          <a:xfrm>
            <a:off x="4643438" y="1928802"/>
            <a:ext cx="3704051" cy="4357718"/>
          </a:xfrm>
          <a:prstGeom prst="rect">
            <a:avLst/>
          </a:prstGeom>
          <a:ln w="190500" cap="sq">
            <a:solidFill>
              <a:srgbClr val="C4C8BE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</p:spTree>
    <p:extLst>
      <p:ext uri="{BB962C8B-B14F-4D97-AF65-F5344CB8AC3E}">
        <p14:creationId xmlns:p14="http://schemas.microsoft.com/office/powerpoint/2010/main" val="360501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500042"/>
            <a:ext cx="7858180" cy="14465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i="1" cap="all" dirty="0">
                <a:ln/>
                <a:solidFill>
                  <a:srgbClr val="A5B592"/>
                </a:solidFill>
                <a:effectLst>
                  <a:outerShdw blurRad="19685" dist="12700" dir="5400000" algn="tl" rotWithShape="0">
                    <a:srgbClr val="A5B592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>Учитель обществознания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2938" y="2143125"/>
            <a:ext cx="4143375" cy="2554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000" b="1" i="1" dirty="0">
                <a:solidFill>
                  <a:srgbClr val="444D2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Худавердиева Сабрина Гайдаровна – учитель первой категории. </a:t>
            </a:r>
          </a:p>
        </p:txBody>
      </p:sp>
      <p:pic>
        <p:nvPicPr>
          <p:cNvPr id="4" name="Picture 6" descr="C:\Users\Манатов\Desktop\конкурс шмо\3(5)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 l="52105" t="20320" r="7904" b="12253"/>
          <a:stretch>
            <a:fillRect/>
          </a:stretch>
        </p:blipFill>
        <p:spPr bwMode="auto">
          <a:xfrm>
            <a:off x="4929190" y="2000240"/>
            <a:ext cx="3458382" cy="44291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</p:spTree>
    <p:extLst>
      <p:ext uri="{BB962C8B-B14F-4D97-AF65-F5344CB8AC3E}">
        <p14:creationId xmlns:p14="http://schemas.microsoft.com/office/powerpoint/2010/main" val="217268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66936"/>
          </a:xfrm>
        </p:spPr>
        <p:txBody>
          <a:bodyPr>
            <a:normAutofit fontScale="90000"/>
          </a:bodyPr>
          <a:lstStyle/>
          <a:p>
            <a:r>
              <a:rPr lang="ru-RU" sz="4000" b="1" i="1" cap="all" dirty="0" smtClean="0">
                <a:ln/>
                <a:solidFill>
                  <a:srgbClr val="A5B592"/>
                </a:solidFill>
                <a:effectLst>
                  <a:outerShdw blurRad="19685" dist="12700" dir="5400000" algn="tl" rotWithShape="0">
                    <a:srgbClr val="A5B592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>                </a:t>
            </a:r>
            <a:br>
              <a:rPr lang="ru-RU" sz="4000" b="1" i="1" cap="all" dirty="0" smtClean="0">
                <a:ln/>
                <a:solidFill>
                  <a:srgbClr val="A5B592"/>
                </a:solidFill>
                <a:effectLst>
                  <a:outerShdw blurRad="19685" dist="12700" dir="5400000" algn="tl" rotWithShape="0">
                    <a:srgbClr val="A5B592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</a:br>
            <a:r>
              <a:rPr lang="ru-RU" sz="4000" b="1" i="1" cap="all" dirty="0">
                <a:ln/>
                <a:solidFill>
                  <a:srgbClr val="A5B592"/>
                </a:solidFill>
                <a:effectLst>
                  <a:outerShdw blurRad="19685" dist="12700" dir="5400000" algn="tl" rotWithShape="0">
                    <a:srgbClr val="A5B592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> </a:t>
            </a:r>
            <a:r>
              <a:rPr lang="ru-RU" sz="4000" b="1" i="1" cap="all" dirty="0" smtClean="0">
                <a:ln/>
                <a:solidFill>
                  <a:srgbClr val="A5B592"/>
                </a:solidFill>
                <a:effectLst>
                  <a:outerShdw blurRad="19685" dist="12700" dir="5400000" algn="tl" rotWithShape="0">
                    <a:srgbClr val="A5B592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>                      Учитель </a:t>
            </a:r>
            <a:r>
              <a:rPr lang="ru-RU" sz="4000" b="1" i="1" cap="all" dirty="0" err="1">
                <a:ln/>
                <a:solidFill>
                  <a:srgbClr val="A5B592"/>
                </a:solidFill>
                <a:effectLst>
                  <a:outerShdw blurRad="19685" dist="12700" dir="5400000" algn="tl" rotWithShape="0">
                    <a:srgbClr val="A5B592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>ктнд</a:t>
            </a:r>
            <a:r>
              <a:rPr lang="ru-RU" sz="4000" b="1" i="1" cap="all" dirty="0">
                <a:ln/>
                <a:solidFill>
                  <a:srgbClr val="A5B592"/>
                </a:solidFill>
                <a:effectLst>
                  <a:outerShdw blurRad="19685" dist="12700" dir="5400000" algn="tl" rotWithShape="0">
                    <a:srgbClr val="A5B592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/>
            </a:r>
            <a:br>
              <a:rPr lang="ru-RU" sz="4000" b="1" i="1" cap="all" dirty="0">
                <a:ln/>
                <a:solidFill>
                  <a:srgbClr val="A5B592"/>
                </a:solidFill>
                <a:effectLst>
                  <a:outerShdw blurRad="19685" dist="12700" dir="5400000" algn="tl" rotWithShape="0">
                    <a:srgbClr val="A5B592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3057128"/>
          </a:xfrm>
        </p:spPr>
        <p:txBody>
          <a:bodyPr/>
          <a:lstStyle/>
          <a:p>
            <a:endParaRPr lang="ru-RU" sz="2800" b="1" i="1" dirty="0" smtClean="0">
              <a:solidFill>
                <a:srgbClr val="444D2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marL="0" indent="0">
              <a:buNone/>
            </a:pPr>
            <a:r>
              <a:rPr lang="ru-RU" sz="3600" b="1" i="1" dirty="0" err="1" smtClean="0">
                <a:solidFill>
                  <a:srgbClr val="444D2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Абдулхаликова</a:t>
            </a:r>
            <a:r>
              <a:rPr lang="ru-RU" sz="3600" b="1" i="1" dirty="0" smtClean="0">
                <a:solidFill>
                  <a:srgbClr val="444D2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b="1" i="1" dirty="0" err="1" smtClean="0">
                <a:solidFill>
                  <a:srgbClr val="444D2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Зарема</a:t>
            </a:r>
            <a:r>
              <a:rPr lang="ru-RU" sz="3600" b="1" i="1" dirty="0" smtClean="0">
                <a:solidFill>
                  <a:srgbClr val="444D2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</a:p>
          <a:p>
            <a:pPr marL="0" indent="0">
              <a:buNone/>
            </a:pPr>
            <a:r>
              <a:rPr lang="ru-RU" sz="3600" b="1" i="1" dirty="0" err="1" smtClean="0">
                <a:solidFill>
                  <a:srgbClr val="444D2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Ордашевна</a:t>
            </a:r>
            <a:endParaRPr lang="ru-RU" sz="3600" b="1" i="1" dirty="0">
              <a:solidFill>
                <a:srgbClr val="444D2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2736"/>
            <a:ext cx="4036343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2298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500042"/>
            <a:ext cx="7858180" cy="14465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i="1" cap="all" dirty="0">
                <a:ln/>
                <a:solidFill>
                  <a:srgbClr val="A5B592"/>
                </a:solidFill>
                <a:effectLst>
                  <a:outerShdw blurRad="19685" dist="12700" dir="5400000" algn="tl" rotWithShape="0">
                    <a:srgbClr val="A5B592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>Учитель обществознания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00125" y="2214563"/>
            <a:ext cx="3357563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b="1" i="1" dirty="0">
                <a:solidFill>
                  <a:srgbClr val="444D2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Агафонова Елизавета Александровна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4714876" y="2071678"/>
            <a:ext cx="3719660" cy="41433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</p:spTree>
    <p:extLst>
      <p:ext uri="{BB962C8B-B14F-4D97-AF65-F5344CB8AC3E}">
        <p14:creationId xmlns:p14="http://schemas.microsoft.com/office/powerpoint/2010/main" val="149063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Агафонова Е.А. – победитель городского и зонального этапа конкурса «Учитель года РД»</a:t>
            </a:r>
            <a:endParaRPr lang="ru-RU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56792"/>
            <a:ext cx="4320480" cy="460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56792"/>
            <a:ext cx="4059238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71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85786" y="500042"/>
            <a:ext cx="7858180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i="1" cap="all" dirty="0">
                <a:ln/>
                <a:solidFill>
                  <a:srgbClr val="A5B592"/>
                </a:solidFill>
                <a:effectLst>
                  <a:outerShdw blurRad="19685" dist="12700" dir="5400000" algn="tl" rotWithShape="0">
                    <a:srgbClr val="A5B592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>Учитель психологии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38" y="2143125"/>
            <a:ext cx="4143375" cy="2554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000" b="1" i="1" dirty="0">
                <a:solidFill>
                  <a:srgbClr val="444D2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Хамавова Наталья Карабидиновна– учитель первой категории. </a:t>
            </a:r>
          </a:p>
        </p:txBody>
      </p:sp>
      <p:pic>
        <p:nvPicPr>
          <p:cNvPr id="5" name="Picture 2" descr="C:\Users\Манатов\Desktop\конкурс шмо\7(4)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 l="54399" t="20149" r="7640" b="13619"/>
          <a:stretch>
            <a:fillRect/>
          </a:stretch>
        </p:blipFill>
        <p:spPr bwMode="auto">
          <a:xfrm>
            <a:off x="4786314" y="1428736"/>
            <a:ext cx="3453172" cy="47149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</p:spTree>
    <p:extLst>
      <p:ext uri="{BB962C8B-B14F-4D97-AF65-F5344CB8AC3E}">
        <p14:creationId xmlns:p14="http://schemas.microsoft.com/office/powerpoint/2010/main" val="357483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428596" y="1000108"/>
          <a:ext cx="4214842" cy="4705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Схема 2"/>
          <p:cNvGraphicFramePr/>
          <p:nvPr/>
        </p:nvGraphicFramePr>
        <p:xfrm>
          <a:off x="3457750" y="2571744"/>
          <a:ext cx="5686250" cy="4000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85786" y="428604"/>
            <a:ext cx="7858180" cy="14465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i="1" cap="all" dirty="0">
                <a:ln/>
                <a:solidFill>
                  <a:srgbClr val="A5B592"/>
                </a:solidFill>
                <a:effectLst>
                  <a:outerShdw blurRad="19685" dist="12700" dir="5400000" algn="tl" rotWithShape="0">
                    <a:srgbClr val="A5B592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>Формы методической работы:</a:t>
            </a:r>
          </a:p>
        </p:txBody>
      </p:sp>
    </p:spTree>
    <p:extLst>
      <p:ext uri="{BB962C8B-B14F-4D97-AF65-F5344CB8AC3E}">
        <p14:creationId xmlns:p14="http://schemas.microsoft.com/office/powerpoint/2010/main" val="151975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3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142852"/>
            <a:ext cx="7643866" cy="110799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200" b="1" i="1" cap="all" dirty="0">
                <a:ln/>
                <a:solidFill>
                  <a:srgbClr val="A5B592"/>
                </a:solidFill>
                <a:effectLst>
                  <a:outerShdw blurRad="19685" dist="12700" dir="5400000" algn="tl" rotWithShape="0">
                    <a:srgbClr val="A5B592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>Особое место в работе по повышению компетентности учителя занимает самообразование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28625" y="1143000"/>
          <a:ext cx="8286750" cy="5316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5"/>
                <a:gridCol w="1571625"/>
                <a:gridCol w="4572000"/>
                <a:gridCol w="1714500"/>
              </a:tblGrid>
              <a:tr h="485154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200" b="1" i="1" dirty="0" err="1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2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200" b="1" i="1" dirty="0" err="1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2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Ф.И.О. учителя</a:t>
                      </a:r>
                      <a:endParaRPr lang="ru-RU" sz="12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Тема по самообразованию</a:t>
                      </a:r>
                    </a:p>
                    <a:p>
                      <a:pPr algn="ctr"/>
                      <a:endParaRPr lang="ru-RU" sz="12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Педагогические технологии</a:t>
                      </a:r>
                      <a:endParaRPr lang="ru-RU" sz="12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</a:tr>
              <a:tr h="640153">
                <a:tc>
                  <a:txBody>
                    <a:bodyPr/>
                    <a:lstStyle/>
                    <a:p>
                      <a:pPr algn="l"/>
                      <a:r>
                        <a:rPr lang="ru-RU" sz="12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Кудрявцева В.И.</a:t>
                      </a:r>
                      <a:endParaRPr lang="ru-RU" sz="12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«Интегрированный подход в обучении истории как способ оптимизации учебного процесса»</a:t>
                      </a:r>
                      <a:endParaRPr lang="ru-RU" sz="12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Проектная методика, здоровьесберегающие технологии</a:t>
                      </a:r>
                      <a:endParaRPr lang="ru-RU" sz="12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</a:tr>
              <a:tr h="485154">
                <a:tc>
                  <a:txBody>
                    <a:bodyPr/>
                    <a:lstStyle/>
                    <a:p>
                      <a:pPr algn="l"/>
                      <a:r>
                        <a:rPr lang="ru-RU" sz="12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Абдулхаликова З.О.</a:t>
                      </a:r>
                      <a:endParaRPr lang="ru-RU" sz="12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«Развитие чувства национального самосознания на уроках КТНД»</a:t>
                      </a:r>
                      <a:endParaRPr lang="ru-RU" sz="12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Здоровьесберегающие технологии, ТСО</a:t>
                      </a:r>
                      <a:endParaRPr lang="ru-RU" sz="12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</a:tr>
              <a:tr h="485154">
                <a:tc>
                  <a:txBody>
                    <a:bodyPr/>
                    <a:lstStyle/>
                    <a:p>
                      <a:pPr algn="l"/>
                      <a:r>
                        <a:rPr lang="ru-RU" sz="12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Магомедова П.Х.</a:t>
                      </a:r>
                      <a:endParaRPr lang="ru-RU" sz="12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«Игровые технологии как средство повышения мотивации при изучении истории»</a:t>
                      </a:r>
                      <a:endParaRPr lang="ru-RU" sz="12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Парные и групповые работы</a:t>
                      </a:r>
                      <a:endParaRPr lang="ru-RU" sz="12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</a:tr>
              <a:tr h="485154">
                <a:tc>
                  <a:txBody>
                    <a:bodyPr/>
                    <a:lstStyle/>
                    <a:p>
                      <a:pPr algn="l"/>
                      <a:r>
                        <a:rPr lang="ru-RU" sz="12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Абдуразакова Ш.Т.</a:t>
                      </a:r>
                      <a:endParaRPr lang="ru-RU" sz="12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«Проблемное обучение</a:t>
                      </a:r>
                      <a:r>
                        <a:rPr lang="ru-RU" sz="1200" b="1" i="1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на уроках истории</a:t>
                      </a:r>
                      <a:r>
                        <a:rPr lang="ru-RU" sz="12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Проектная методика</a:t>
                      </a:r>
                      <a:endParaRPr lang="ru-RU" sz="12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</a:tr>
              <a:tr h="485154">
                <a:tc>
                  <a:txBody>
                    <a:bodyPr/>
                    <a:lstStyle/>
                    <a:p>
                      <a:pPr algn="l"/>
                      <a:r>
                        <a:rPr lang="ru-RU" sz="12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Худавердиева С.Г.</a:t>
                      </a:r>
                      <a:endParaRPr lang="ru-RU" sz="12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«Гуманно-личностный</a:t>
                      </a:r>
                      <a:r>
                        <a:rPr lang="ru-RU" sz="1200" b="1" i="1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подход в обучении как фактор личностного развития</a:t>
                      </a:r>
                      <a:r>
                        <a:rPr lang="ru-RU" sz="12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Игровая технология</a:t>
                      </a:r>
                      <a:endParaRPr lang="ru-RU" sz="12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</a:tr>
              <a:tr h="640153">
                <a:tc>
                  <a:txBody>
                    <a:bodyPr/>
                    <a:lstStyle/>
                    <a:p>
                      <a:pPr algn="l"/>
                      <a:r>
                        <a:rPr lang="ru-RU" sz="12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2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Агафонова Е.А.</a:t>
                      </a:r>
                      <a:endParaRPr lang="ru-RU" sz="12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«Личностный подход в обучении в специализированных классах»</a:t>
                      </a:r>
                      <a:endParaRPr lang="ru-RU" sz="12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Развивающее обучение, игровые</a:t>
                      </a:r>
                      <a:r>
                        <a:rPr lang="ru-RU" sz="1200" b="1" i="1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технологии</a:t>
                      </a:r>
                      <a:endParaRPr lang="ru-RU" sz="12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</a:tr>
              <a:tr h="485154">
                <a:tc>
                  <a:txBody>
                    <a:bodyPr/>
                    <a:lstStyle/>
                    <a:p>
                      <a:pPr algn="l"/>
                      <a:r>
                        <a:rPr lang="ru-RU" sz="12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2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Гасанова</a:t>
                      </a:r>
                      <a:r>
                        <a:rPr lang="ru-RU" sz="1200" b="1" i="1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А.М.</a:t>
                      </a:r>
                      <a:endParaRPr lang="ru-RU" sz="12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«Активизация  познавательной деятельности учащихся при изучении истории»</a:t>
                      </a:r>
                      <a:endParaRPr lang="ru-RU" sz="12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Развивающее обучение</a:t>
                      </a:r>
                      <a:endParaRPr lang="ru-RU" sz="12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</a:tr>
              <a:tr h="485154">
                <a:tc>
                  <a:txBody>
                    <a:bodyPr/>
                    <a:lstStyle/>
                    <a:p>
                      <a:pPr algn="l"/>
                      <a:r>
                        <a:rPr lang="ru-RU" sz="12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2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Шамсутдинова У.Д.</a:t>
                      </a:r>
                      <a:endParaRPr lang="ru-RU" sz="12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«Методика активизации познавательной деятельности учащихся при изучении истории»</a:t>
                      </a:r>
                      <a:endParaRPr lang="ru-RU" sz="12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Проектно методика</a:t>
                      </a:r>
                      <a:endParaRPr lang="ru-RU" sz="12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</a:tr>
              <a:tr h="640153">
                <a:tc>
                  <a:txBody>
                    <a:bodyPr/>
                    <a:lstStyle/>
                    <a:p>
                      <a:pPr algn="l"/>
                      <a:r>
                        <a:rPr lang="ru-RU" sz="12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2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Гаджиев Б.М.</a:t>
                      </a:r>
                      <a:endParaRPr lang="ru-RU" sz="12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«Внедрение инновационных технологий на </a:t>
                      </a:r>
                      <a:r>
                        <a:rPr lang="ru-RU" sz="1200" b="1" i="1" dirty="0" err="1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уроказх</a:t>
                      </a:r>
                      <a:r>
                        <a:rPr lang="ru-RU" sz="12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истории с</a:t>
                      </a:r>
                      <a:r>
                        <a:rPr lang="ru-RU" sz="1200" b="1" i="1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применением ИКТ</a:t>
                      </a:r>
                      <a:r>
                        <a:rPr lang="ru-RU" sz="12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Развивающее обучение,</a:t>
                      </a:r>
                      <a:r>
                        <a:rPr lang="ru-RU" sz="1200" b="1" i="1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игровые технологии</a:t>
                      </a:r>
                      <a:endParaRPr lang="ru-RU" sz="12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5" marB="4572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931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95536" y="188640"/>
            <a:ext cx="8176992" cy="954344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>ШМО ОБЩЕСТВЕННЫХ ДИСЦИПЛИН</a:t>
            </a:r>
            <a:endParaRPr lang="ru-RU" sz="36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 t="1639"/>
          <a:stretch>
            <a:fillRect/>
          </a:stretch>
        </p:blipFill>
        <p:spPr bwMode="auto">
          <a:xfrm>
            <a:off x="857224" y="1500174"/>
            <a:ext cx="7429552" cy="4521114"/>
          </a:xfrm>
          <a:prstGeom prst="rect">
            <a:avLst/>
          </a:prstGeom>
          <a:ln w="190500" cap="sq">
            <a:solidFill>
              <a:srgbClr val="C4C8BE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</p:spTree>
    <p:extLst>
      <p:ext uri="{BB962C8B-B14F-4D97-AF65-F5344CB8AC3E}">
        <p14:creationId xmlns:p14="http://schemas.microsoft.com/office/powerpoint/2010/main" val="181101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357166"/>
            <a:ext cx="7643866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200" b="1" i="1" cap="all" dirty="0">
                <a:ln/>
                <a:solidFill>
                  <a:srgbClr val="A5B592"/>
                </a:solidFill>
                <a:effectLst>
                  <a:outerShdw blurRad="19685" dist="12700" dir="5400000" algn="tl" rotWithShape="0">
                    <a:srgbClr val="A5B592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>Участие учителей в научно-практических семинарах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28625" y="1214438"/>
          <a:ext cx="8286750" cy="5100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9881"/>
                <a:gridCol w="2616869"/>
              </a:tblGrid>
              <a:tr h="335289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Тема</a:t>
                      </a:r>
                      <a:r>
                        <a:rPr lang="ru-RU" sz="1600" b="1" i="1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6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Ф.И.О. учителя</a:t>
                      </a:r>
                      <a:endParaRPr lang="ru-RU" sz="16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1" marB="45721"/>
                </a:tc>
              </a:tr>
              <a:tr h="579136">
                <a:tc>
                  <a:txBody>
                    <a:bodyPr/>
                    <a:lstStyle/>
                    <a:p>
                      <a:pPr algn="l"/>
                      <a:r>
                        <a:rPr lang="ru-RU" sz="16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«Одаренные дети. Методы и приемы реализации  личностного потенциала»</a:t>
                      </a:r>
                      <a:endParaRPr lang="ru-RU" sz="16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Агафонова</a:t>
                      </a:r>
                      <a:r>
                        <a:rPr lang="ru-RU" sz="1600" b="1" i="1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Е.А.</a:t>
                      </a:r>
                      <a:endParaRPr lang="ru-RU" sz="16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1" marB="45721"/>
                </a:tc>
              </a:tr>
              <a:tr h="579136">
                <a:tc>
                  <a:txBody>
                    <a:bodyPr/>
                    <a:lstStyle/>
                    <a:p>
                      <a:pPr algn="l"/>
                      <a:r>
                        <a:rPr lang="ru-RU" sz="16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«Проектная деятельность на уроках и во внеурочное время»</a:t>
                      </a:r>
                      <a:endParaRPr lang="ru-RU" sz="16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Кудрявцева В.И.</a:t>
                      </a:r>
                      <a:endParaRPr lang="ru-RU" sz="16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1" marB="45721"/>
                </a:tc>
              </a:tr>
              <a:tr h="579136">
                <a:tc>
                  <a:txBody>
                    <a:bodyPr/>
                    <a:lstStyle/>
                    <a:p>
                      <a:pPr algn="l"/>
                      <a:r>
                        <a:rPr lang="ru-RU" sz="16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«Методические основы современного урока с разноуровневым дифференцированным обучением»</a:t>
                      </a:r>
                      <a:endParaRPr lang="ru-RU" sz="16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Магомедова П.Х.</a:t>
                      </a:r>
                      <a:endParaRPr lang="ru-RU" sz="16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1" marB="45721"/>
                </a:tc>
              </a:tr>
              <a:tr h="619955">
                <a:tc>
                  <a:txBody>
                    <a:bodyPr/>
                    <a:lstStyle/>
                    <a:p>
                      <a:pPr algn="l"/>
                      <a:r>
                        <a:rPr lang="ru-RU" sz="16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развития поддержки высокой мотивации учебной деятельности школьников на уроках»</a:t>
                      </a:r>
                      <a:endParaRPr lang="ru-RU" sz="16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Абдуразакова Ш.Т.</a:t>
                      </a:r>
                      <a:endParaRPr lang="ru-RU" sz="16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1" marB="45721"/>
                </a:tc>
              </a:tr>
              <a:tr h="579136">
                <a:tc>
                  <a:txBody>
                    <a:bodyPr/>
                    <a:lstStyle/>
                    <a:p>
                      <a:pPr algn="l"/>
                      <a:r>
                        <a:rPr lang="ru-RU" sz="16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«Формирование УУД</a:t>
                      </a:r>
                      <a:r>
                        <a:rPr lang="ru-RU" sz="1600" b="1" i="1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в среднем и старшем звене на уроках истории</a:t>
                      </a:r>
                      <a:r>
                        <a:rPr lang="ru-RU" sz="16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Шамсутдинова У.Д.</a:t>
                      </a:r>
                      <a:endParaRPr lang="ru-RU" sz="16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1" marB="45721"/>
                </a:tc>
              </a:tr>
              <a:tr h="335289">
                <a:tc>
                  <a:txBody>
                    <a:bodyPr/>
                    <a:lstStyle/>
                    <a:p>
                      <a:pPr algn="l"/>
                      <a:r>
                        <a:rPr lang="ru-RU" sz="16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«Самообразование – основа успешной работы учителя»</a:t>
                      </a:r>
                      <a:endParaRPr lang="ru-RU" sz="16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Гасанова А.М.</a:t>
                      </a:r>
                      <a:endParaRPr lang="ru-RU" sz="16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1" marB="45721"/>
                </a:tc>
              </a:tr>
              <a:tr h="579136">
                <a:tc>
                  <a:txBody>
                    <a:bodyPr/>
                    <a:lstStyle/>
                    <a:p>
                      <a:pPr algn="l"/>
                      <a:r>
                        <a:rPr lang="ru-RU" sz="16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«Педагогическая этика: учитель</a:t>
                      </a:r>
                      <a:r>
                        <a:rPr lang="ru-RU" sz="1600" b="1" i="1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– учитель; учитель-родитель</a:t>
                      </a:r>
                      <a:r>
                        <a:rPr lang="ru-RU" sz="16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Худавердиева С.Г.</a:t>
                      </a:r>
                      <a:endParaRPr lang="ru-RU" sz="16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1" marB="45721"/>
                </a:tc>
              </a:tr>
              <a:tr h="335289">
                <a:tc>
                  <a:txBody>
                    <a:bodyPr/>
                    <a:lstStyle/>
                    <a:p>
                      <a:pPr algn="l"/>
                      <a:r>
                        <a:rPr lang="ru-RU" sz="16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Ярмарка педагогических идей – январь 2017 г.</a:t>
                      </a:r>
                      <a:endParaRPr lang="ru-RU" sz="16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Все учителя </a:t>
                      </a:r>
                      <a:endParaRPr lang="ru-RU" sz="16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1" marB="45721"/>
                </a:tc>
              </a:tr>
              <a:tr h="579136">
                <a:tc>
                  <a:txBody>
                    <a:bodyPr/>
                    <a:lstStyle/>
                    <a:p>
                      <a:pPr algn="l"/>
                      <a:r>
                        <a:rPr lang="ru-RU" sz="16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Семинары «Школа становления молодого учителя» и «Школа педагогического</a:t>
                      </a:r>
                      <a:r>
                        <a:rPr lang="ru-RU" sz="1600" b="1" i="1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мастерства</a:t>
                      </a:r>
                      <a:r>
                        <a:rPr lang="ru-RU" sz="16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Все учителя </a:t>
                      </a:r>
                      <a:endParaRPr lang="ru-RU" sz="1600" b="1" i="1" dirty="0">
                        <a:solidFill>
                          <a:schemeClr val="bg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1" marB="4572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184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57224" y="428604"/>
            <a:ext cx="7643866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i="1" cap="all" dirty="0">
                <a:ln/>
                <a:solidFill>
                  <a:srgbClr val="A5B592"/>
                </a:solidFill>
                <a:effectLst>
                  <a:outerShdw blurRad="19685" dist="12700" dir="5400000" algn="tl" rotWithShape="0">
                    <a:srgbClr val="A5B592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>РЕЗУЛЬТАТЫ ЕГЭ ЗА 3 ГОДА</a:t>
            </a:r>
          </a:p>
        </p:txBody>
      </p:sp>
      <p:pic>
        <p:nvPicPr>
          <p:cNvPr id="37891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071563"/>
            <a:ext cx="6500812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828356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57224" y="428604"/>
            <a:ext cx="7643866" cy="95410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i="1" cap="all" dirty="0">
                <a:ln/>
                <a:solidFill>
                  <a:srgbClr val="A5B592"/>
                </a:solidFill>
                <a:effectLst>
                  <a:outerShdw blurRad="19685" dist="12700" dir="5400000" algn="tl" rotWithShape="0">
                    <a:srgbClr val="A5B592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>МОНИТОРИНГ УСПЕВАЕМОСТИ ПО ПРЕДМЕТАМ МО</a:t>
            </a:r>
          </a:p>
        </p:txBody>
      </p:sp>
      <p:pic>
        <p:nvPicPr>
          <p:cNvPr id="38915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357313"/>
            <a:ext cx="7429500" cy="512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261070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1357313"/>
            <a:ext cx="7581900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57224" y="428604"/>
            <a:ext cx="7643866" cy="95410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i="1" cap="all" dirty="0">
                <a:ln/>
                <a:solidFill>
                  <a:srgbClr val="A5B592"/>
                </a:solidFill>
                <a:effectLst>
                  <a:outerShdw blurRad="19685" dist="12700" dir="5400000" algn="tl" rotWithShape="0">
                    <a:srgbClr val="A5B592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>МОНИТОРИНГ УСПЕВАЕМОСТИ ПО ПРЕДМЕТАМ МО</a:t>
            </a:r>
          </a:p>
        </p:txBody>
      </p:sp>
    </p:spTree>
    <p:extLst>
      <p:ext uri="{BB962C8B-B14F-4D97-AF65-F5344CB8AC3E}">
        <p14:creationId xmlns:p14="http://schemas.microsoft.com/office/powerpoint/2010/main" val="325862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500188"/>
            <a:ext cx="7929562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57224" y="428604"/>
            <a:ext cx="7643866" cy="95410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i="1" cap="all" dirty="0">
                <a:ln/>
                <a:solidFill>
                  <a:srgbClr val="A5B592"/>
                </a:solidFill>
                <a:effectLst>
                  <a:outerShdw blurRad="19685" dist="12700" dir="5400000" algn="tl" rotWithShape="0">
                    <a:srgbClr val="A5B592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>МОНИТОРИНГ УСПЕВАЕМОСТИ ПО ПРЕДМЕТАМ МО</a:t>
            </a:r>
          </a:p>
        </p:txBody>
      </p:sp>
    </p:spTree>
    <p:extLst>
      <p:ext uri="{BB962C8B-B14F-4D97-AF65-F5344CB8AC3E}">
        <p14:creationId xmlns:p14="http://schemas.microsoft.com/office/powerpoint/2010/main" val="110042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428604"/>
            <a:ext cx="7643866" cy="95410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i="1" cap="all" dirty="0">
                <a:ln/>
                <a:solidFill>
                  <a:srgbClr val="A5B592"/>
                </a:solidFill>
                <a:effectLst>
                  <a:outerShdw blurRad="19685" dist="12700" dir="5400000" algn="tl" rotWithShape="0">
                    <a:srgbClr val="A5B592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>МОНИТОРИНГ УСПЕВАЕМОСТИ ПО ПРЕДМЕТАМ МО</a:t>
            </a:r>
          </a:p>
        </p:txBody>
      </p:sp>
      <p:pic>
        <p:nvPicPr>
          <p:cNvPr id="41987" name="Рисунок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1500188"/>
            <a:ext cx="7929562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515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350987"/>
          </a:xfrm>
        </p:spPr>
        <p:txBody>
          <a:bodyPr>
            <a:noAutofit/>
          </a:bodyPr>
          <a:lstStyle/>
          <a:p>
            <a:r>
              <a:rPr lang="ru-RU" sz="28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>                 </a:t>
            </a:r>
            <a:br>
              <a:rPr lang="ru-RU" sz="28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</a:br>
            <a:r>
              <a:rPr lang="ru-RU" sz="2800" b="1" i="1" cap="all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> </a:t>
            </a:r>
            <a:r>
              <a:rPr lang="ru-RU" sz="2800" b="1" i="1" cap="all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>                        НОУ </a:t>
            </a:r>
            <a:r>
              <a:rPr lang="ru-RU" sz="2800" b="1" i="1" cap="all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>– НАУЧНОЕ ОБЩЕСТВО </a:t>
            </a:r>
            <a:r>
              <a:rPr lang="ru-RU" sz="2800" b="1" i="1" cap="all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/>
            </a:r>
            <a:br>
              <a:rPr lang="ru-RU" sz="2800" b="1" i="1" cap="all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</a:br>
            <a:r>
              <a:rPr lang="ru-RU" sz="2800" b="1" i="1" cap="all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> </a:t>
            </a:r>
            <a:r>
              <a:rPr lang="ru-RU" sz="2800" b="1" i="1" cap="all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>               УЧАЩИХСЯ </a:t>
            </a:r>
            <a:r>
              <a:rPr lang="ru-RU" sz="2800" b="1" i="1" cap="all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>– ТВОРЧЕСКАЯ  ГРУППА</a:t>
            </a:r>
            <a:br>
              <a:rPr lang="ru-RU" sz="2800" b="1" i="1" cap="all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</a:b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4320480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03" name="Picture 3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12776"/>
            <a:ext cx="4244280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126962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71472" y="357166"/>
            <a:ext cx="8229600" cy="87155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700" b="1" i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Куршиев Иса и Кушиев Ибрагим участвовали в открытом Региональном молодёжном форуме. (Пятигорск)</a:t>
            </a:r>
            <a:endParaRPr lang="ru-RU" sz="2700" b="1" i="1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G:\КОНКУРС ШМО\ФОТО шмо\IMG-20170404-WA00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428596" y="1500174"/>
            <a:ext cx="4234645" cy="3873041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4786314" y="2214554"/>
            <a:ext cx="3898773" cy="3873042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</p:spTree>
    <p:extLst>
      <p:ext uri="{BB962C8B-B14F-4D97-AF65-F5344CB8AC3E}">
        <p14:creationId xmlns:p14="http://schemas.microsoft.com/office/powerpoint/2010/main" val="379892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91957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i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Шагбанов Ахмед получил диплом </a:t>
            </a:r>
            <a:r>
              <a:rPr sz="2400" b="1" i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b="1" i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степени во Всероссийском конкурсе «Первые шаги в науке», г.Москва,2015.</a:t>
            </a:r>
            <a:endParaRPr lang="ru-RU" sz="2400" b="1" i="1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Манатов\Desktop\конкурс шмо\IMG-20151223-WA00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4786314" y="2714620"/>
            <a:ext cx="3786214" cy="3328406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14339" name="Picture 3" descr="C:\Users\Манатов\Desktop\конкурс шмо\IMG-20151223-WA0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714348" y="1500174"/>
            <a:ext cx="3857652" cy="3353168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</p:spTree>
    <p:extLst>
      <p:ext uri="{BB962C8B-B14F-4D97-AF65-F5344CB8AC3E}">
        <p14:creationId xmlns:p14="http://schemas.microsoft.com/office/powerpoint/2010/main" val="48167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5214938" y="1285875"/>
            <a:ext cx="3571875" cy="4357688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Wingdings 2" pitchFamily="18" charset="2"/>
              <a:buChar char="P"/>
              <a:defRPr/>
            </a:pPr>
            <a:r>
              <a:rPr lang="ru-RU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Султанбекова Барият 11 «1» класс – II </a:t>
            </a:r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место в конференции «Шаг в будущее» 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Wingdings 2" pitchFamily="18" charset="2"/>
              <a:buChar char="P"/>
              <a:defRPr/>
            </a:pPr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Тема</a:t>
            </a:r>
            <a:r>
              <a:rPr lang="ru-RU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«М. Далгат и Крестьянская реформа 1913г.». Номинация История </a:t>
            </a:r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Дагестана.</a:t>
            </a:r>
            <a:endParaRPr lang="ru-RU" b="1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Манатов\Desktop\конкурс шмо\IMG-20150520-WA0000+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714348" y="1285860"/>
            <a:ext cx="4319534" cy="4500594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857224" y="428604"/>
            <a:ext cx="7643866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i="1" cap="all" dirty="0">
                <a:ln/>
                <a:solidFill>
                  <a:srgbClr val="A5B592"/>
                </a:solidFill>
                <a:effectLst>
                  <a:outerShdw blurRad="19685" dist="12700" dir="5400000" algn="tl" rotWithShape="0">
                    <a:srgbClr val="A5B592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>УЧАСТИЕ В КОНФЕРЕНЦИЯХ И КОНКУРСАХ</a:t>
            </a:r>
          </a:p>
        </p:txBody>
      </p:sp>
    </p:spTree>
    <p:extLst>
      <p:ext uri="{BB962C8B-B14F-4D97-AF65-F5344CB8AC3E}">
        <p14:creationId xmlns:p14="http://schemas.microsoft.com/office/powerpoint/2010/main" val="341183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97425"/>
            <a:ext cx="8229600" cy="1727200"/>
          </a:xfrm>
        </p:spPr>
        <p:txBody>
          <a:bodyPr>
            <a:normAutofit/>
          </a:bodyPr>
          <a:lstStyle/>
          <a:p>
            <a:pPr marL="13716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i="1" dirty="0" smtClean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Внедрение </a:t>
            </a:r>
            <a:r>
              <a:rPr lang="ru-RU" sz="2800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инновационных образовательных технологий </a:t>
            </a:r>
            <a:r>
              <a:rPr lang="ru-RU" sz="28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800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как </a:t>
            </a:r>
            <a:r>
              <a:rPr lang="ru-RU" sz="28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средство развития </a:t>
            </a:r>
            <a:r>
              <a:rPr lang="ru-RU" sz="2800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профессиональной   компетентности </a:t>
            </a:r>
            <a:r>
              <a:rPr lang="ru-RU" sz="28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учителя»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928662" y="357166"/>
            <a:ext cx="7440342" cy="3786190"/>
          </a:xfrm>
          <a:prstGeom prst="rect">
            <a:avLst/>
          </a:prstGeom>
          <a:ln w="190500" cap="sq">
            <a:solidFill>
              <a:srgbClr val="C4C8BE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1500166" y="4214818"/>
            <a:ext cx="6351418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  <a:t>Методическая тема ШМО:    </a:t>
            </a:r>
            <a:endParaRPr lang="ru-RU" sz="3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55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29188" y="857250"/>
            <a:ext cx="3786187" cy="5072063"/>
          </a:xfrm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Wingdings 2" pitchFamily="18" charset="2"/>
              <a:buChar char="P"/>
              <a:defRPr/>
            </a:pPr>
            <a:r>
              <a:rPr lang="ru-RU" b="1" i="1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Татаева</a:t>
            </a:r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Тамила </a:t>
            </a:r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10 </a:t>
            </a:r>
            <a:r>
              <a:rPr lang="ru-RU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2» кл. принимала участие </a:t>
            </a:r>
            <a:r>
              <a:rPr lang="ru-RU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(очное) во Всероссийской конференции «Юность, наука, культура», </a:t>
            </a:r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г.Москва, заняла </a:t>
            </a:r>
            <a:r>
              <a:rPr lang="ru-RU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место.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Wingdings 2" pitchFamily="18" charset="2"/>
              <a:buChar char="P"/>
              <a:defRPr/>
            </a:pPr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Тема</a:t>
            </a:r>
            <a:r>
              <a:rPr lang="ru-RU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«Правовые аспекты суррогатного материнства».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 </a:t>
            </a:r>
          </a:p>
        </p:txBody>
      </p:sp>
      <p:pic>
        <p:nvPicPr>
          <p:cNvPr id="10242" name="Picture 2" descr="C:\Users\Манатов\Desktop\конкурс шмо\IMG-20150520-WA0002+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785786" y="857232"/>
            <a:ext cx="3888432" cy="4968552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</p:spTree>
    <p:extLst>
      <p:ext uri="{BB962C8B-B14F-4D97-AF65-F5344CB8AC3E}">
        <p14:creationId xmlns:p14="http://schemas.microsoft.com/office/powerpoint/2010/main" val="46505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72063" y="857250"/>
            <a:ext cx="3632200" cy="457200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Wingdings 2" pitchFamily="18" charset="2"/>
              <a:buChar char="P"/>
              <a:defRPr/>
            </a:pPr>
            <a:r>
              <a:rPr lang="ru-RU" sz="28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Серажудинова </a:t>
            </a:r>
            <a:r>
              <a:rPr lang="ru-RU" sz="2800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Амина, </a:t>
            </a:r>
            <a:r>
              <a:rPr lang="ru-RU" sz="28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ru-RU" sz="2800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1» </a:t>
            </a:r>
            <a:r>
              <a:rPr lang="ru-RU" sz="2800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класс, </a:t>
            </a:r>
            <a:r>
              <a:rPr lang="ru-RU" sz="28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заняла I место в городской олимпиаде по праву «Я молодой избиратель».</a:t>
            </a:r>
          </a:p>
        </p:txBody>
      </p:sp>
      <p:pic>
        <p:nvPicPr>
          <p:cNvPr id="11266" name="Picture 2" descr="C:\Users\Манатов\Desktop\конкурс шмо\IMG-20150520-WA0003+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500034" y="857232"/>
            <a:ext cx="4474840" cy="4608513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</p:spTree>
    <p:extLst>
      <p:ext uri="{BB962C8B-B14F-4D97-AF65-F5344CB8AC3E}">
        <p14:creationId xmlns:p14="http://schemas.microsoft.com/office/powerpoint/2010/main" val="93306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785813"/>
            <a:ext cx="4210050" cy="5310187"/>
          </a:xfrm>
        </p:spPr>
        <p:txBody>
          <a:bodyPr>
            <a:no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Wingdings 2" pitchFamily="18" charset="2"/>
              <a:buChar char="P"/>
              <a:defRPr/>
            </a:pPr>
            <a:r>
              <a:rPr lang="ru-RU" sz="2050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Избагова Камилла 11 «1» класс – II место на конференции «Шаг в будущее». Тема: «Нетрадиционная ориентация – проблема личности или угроза обществу?». Номинация социология.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Wingdings 2" pitchFamily="18" charset="2"/>
              <a:buChar char="P"/>
              <a:defRPr/>
            </a:pPr>
            <a:r>
              <a:rPr lang="ru-RU" sz="2050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Также Избагова Камилла принимала участие (заочное) во Всероссийской конференции «Юность, наука, культура», заняла II место Тема: «Нетрадиционная ориентация – проблема личности или угроза обществу?».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sz="2050" dirty="0"/>
          </a:p>
        </p:txBody>
      </p:sp>
      <p:pic>
        <p:nvPicPr>
          <p:cNvPr id="12290" name="Picture 2" descr="C:\Users\Манатов\Desktop\конкурс шмо\IMG-20150520-WA0004+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428596" y="857232"/>
            <a:ext cx="4163815" cy="4857784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</p:spTree>
    <p:extLst>
      <p:ext uri="{BB962C8B-B14F-4D97-AF65-F5344CB8AC3E}">
        <p14:creationId xmlns:p14="http://schemas.microsoft.com/office/powerpoint/2010/main" val="246140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5786438" y="571500"/>
            <a:ext cx="3132137" cy="428625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Wingdings 2" pitchFamily="18" charset="2"/>
              <a:buChar char="P"/>
              <a:defRPr/>
            </a:pPr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Алиев Магомед, ученик 11 «1» кл., стал участником Олимпиады субъектов СКФО. Занял 1 место во Всероссийском форуме «Педагогические инновации»</a:t>
            </a:r>
            <a:endParaRPr lang="ru-RU" b="1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642910" y="642918"/>
            <a:ext cx="5000660" cy="55895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</p:spTree>
    <p:extLst>
      <p:ext uri="{BB962C8B-B14F-4D97-AF65-F5344CB8AC3E}">
        <p14:creationId xmlns:p14="http://schemas.microsoft.com/office/powerpoint/2010/main" val="419757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8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    Научно-практическая </a:t>
            </a:r>
            <a:r>
              <a:rPr lang="ru-RU" sz="38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деятельность </a:t>
            </a:r>
            <a:r>
              <a:rPr lang="ru-RU" sz="38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/>
            </a:r>
            <a:br>
              <a:rPr lang="ru-RU" sz="38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</a:br>
            <a:r>
              <a:rPr lang="ru-RU" sz="38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</a:t>
            </a:r>
            <a:r>
              <a:rPr lang="ru-RU" sz="38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        и  связи </a:t>
            </a:r>
            <a:r>
              <a:rPr lang="ru-RU" sz="38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с ведущими вузами РД.</a:t>
            </a:r>
            <a:endParaRPr lang="ru-RU" dirty="0"/>
          </a:p>
        </p:txBody>
      </p:sp>
      <p:pic>
        <p:nvPicPr>
          <p:cNvPr id="96258" name="Picture 2" descr="C:\Users\Манатов\Desktop\IMG-20170415-WA00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9" y="15240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59" name="Picture 3" descr="C:\Users\Манатов\Desktop\IMG-20170416-WA00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319" y="15240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92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         Популяризация  истории </a:t>
            </a:r>
            <a:br>
              <a:rPr lang="ru-RU" dirty="0" smtClean="0"/>
            </a:br>
            <a:r>
              <a:rPr lang="ru-RU" dirty="0" smtClean="0"/>
              <a:t>        и культуры народов Дагестана</a:t>
            </a:r>
            <a:endParaRPr lang="ru-RU" dirty="0"/>
          </a:p>
        </p:txBody>
      </p:sp>
      <p:pic>
        <p:nvPicPr>
          <p:cNvPr id="101378" name="Picture 2" descr="C:\Users\Манатов\Desktop\IMG-20161026-WA00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24000"/>
            <a:ext cx="3888432" cy="507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7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4784"/>
            <a:ext cx="3744416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443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cap="all" spc="0" dirty="0" smtClean="0">
                <a:ln/>
                <a:solidFill>
                  <a:schemeClr val="bg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>Первый республиканский  Форум Дагестанской культуры.(</a:t>
            </a:r>
            <a:r>
              <a:rPr lang="ru-RU" sz="1800" b="1" i="1" cap="all" spc="0" dirty="0" smtClean="0">
                <a:ln/>
                <a:solidFill>
                  <a:schemeClr val="bg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>21 октября 2016 г.)</a:t>
            </a:r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98306" name="Picture 2" descr="C:\Users\Манатов\Desktop\IMG-20170416-WA002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24000"/>
            <a:ext cx="8208912" cy="507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93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КОНКУРС ШМО\ФОТО шмо\IMG-20170409-WA00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714348" y="1857364"/>
            <a:ext cx="3429000" cy="45720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1027" name="Picture 3" descr="G:\КОНКУРС ШМО\ФОТО шмо\IMG-20170409-WA00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4500562" y="2500306"/>
            <a:ext cx="4059238" cy="384743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857224" y="428604"/>
            <a:ext cx="7643866" cy="138499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i="1" cap="all" dirty="0">
                <a:ln/>
                <a:solidFill>
                  <a:prstClr val="black"/>
                </a:solidFill>
                <a:effectLst>
                  <a:outerShdw blurRad="19685" dist="12700" dir="5400000" algn="tl" rotWithShape="0">
                    <a:srgbClr val="A5B592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>ПАТРИОТИЧЕСКОЕ ВОСПИТАНИЕ</a:t>
            </a:r>
          </a:p>
          <a:p>
            <a:pPr algn="ctr">
              <a:defRPr/>
            </a:pPr>
            <a:r>
              <a:rPr lang="ru-RU" sz="2800" b="1" i="1" cap="all" dirty="0">
                <a:ln/>
                <a:solidFill>
                  <a:prstClr val="black"/>
                </a:solidFill>
                <a:effectLst>
                  <a:outerShdw blurRad="19685" dist="12700" dir="5400000" algn="tl" rotWithShape="0">
                    <a:srgbClr val="A5B592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>«ПОЭТОМ МОЖЕШЬ ТЫ НЕ БЫТЬ, НО ГРАЖДАНИНОМ БЫТЬ </a:t>
            </a:r>
            <a:r>
              <a:rPr lang="ru-RU" sz="2800" b="1" i="1" cap="all" dirty="0" smtClean="0">
                <a:ln/>
                <a:solidFill>
                  <a:prstClr val="black"/>
                </a:solidFill>
                <a:effectLst>
                  <a:outerShdw blurRad="19685" dist="12700" dir="5400000" algn="tl" rotWithShape="0">
                    <a:srgbClr val="A5B592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>ОБЯЗАН"</a:t>
            </a:r>
            <a:endParaRPr lang="ru-RU" sz="2800" b="1" i="1" cap="all" dirty="0">
              <a:ln/>
              <a:solidFill>
                <a:prstClr val="black"/>
              </a:solidFill>
              <a:effectLst>
                <a:outerShdw blurRad="19685" dist="12700" dir="5400000" algn="tl" rotWithShape="0">
                  <a:srgbClr val="A5B592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12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</p:spTree>
    <p:extLst>
      <p:ext uri="{BB962C8B-B14F-4D97-AF65-F5344CB8AC3E}">
        <p14:creationId xmlns:p14="http://schemas.microsoft.com/office/powerpoint/2010/main" val="80731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Участие в акции «Бессмертный полк»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4264918" cy="48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84784"/>
            <a:ext cx="4100264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2413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47060" y="428604"/>
            <a:ext cx="5152373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  <a:t>цель работы МО:</a:t>
            </a:r>
            <a:endParaRPr lang="ru-RU" sz="4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Monotype Corsiva" pitchFamily="66" charset="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7250" y="1285875"/>
            <a:ext cx="7786688" cy="42465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осуществление профессиональной, продуктивной работы методического объединения, направленной на формирование целостной системы универсальных учебных действий, самостоятельной деятельности и личной ответственности,  ключевых компетенций учителя  и  ученика, определяющих современное качество образования.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98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4000" dirty="0" smtClean="0">
                <a:solidFill>
                  <a:srgbClr val="FF0000"/>
                </a:solidFill>
              </a:rPr>
              <a:t>            Всероссийский конкурс </a:t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>
                <a:solidFill>
                  <a:srgbClr val="FF0000"/>
                </a:solidFill>
              </a:rPr>
              <a:t> </a:t>
            </a:r>
            <a:r>
              <a:rPr lang="ru-RU" sz="4000" dirty="0" smtClean="0">
                <a:solidFill>
                  <a:srgbClr val="FF0000"/>
                </a:solidFill>
              </a:rPr>
              <a:t> «Многоцветье русского мира</a:t>
            </a:r>
            <a:r>
              <a:rPr lang="ru-RU" sz="2200" dirty="0" smtClean="0"/>
              <a:t>»(8 сентября 2016г.)</a:t>
            </a:r>
            <a:endParaRPr lang="ru-RU" sz="22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72816"/>
            <a:ext cx="4059238" cy="475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72816"/>
            <a:ext cx="4059238" cy="475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1861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         Всероссийская акция </a:t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          «Георгиевская ленточка»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7348" name="Picture 4" descr="C:\Users\Манатов\Desktop\IMG-20170416-WA0035.jpg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628800"/>
            <a:ext cx="403860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G:\КОНКУРС ШМО\ФОТО шмо\IMG-20160409-WA000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4716016" y="1628800"/>
            <a:ext cx="4059237" cy="4824536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</p:spTree>
    <p:extLst>
      <p:ext uri="{BB962C8B-B14F-4D97-AF65-F5344CB8AC3E}">
        <p14:creationId xmlns:p14="http://schemas.microsoft.com/office/powerpoint/2010/main" val="707189080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Патриотическое воспитание.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0354" name="Picture 2" descr="C:\Users\Манатов\Desktop\IMG-20170416-WA00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65412"/>
            <a:ext cx="4248472" cy="488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5" name="Picture 3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65412"/>
            <a:ext cx="4032448" cy="4923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6888795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Патриотическое воспитание.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413995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27" name="Picture 3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12776"/>
            <a:ext cx="4038600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2103095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188" y="785813"/>
            <a:ext cx="8229600" cy="5572125"/>
          </a:xfrm>
        </p:spPr>
        <p:txBody>
          <a:bodyPr>
            <a:noAutofit/>
          </a:bodyPr>
          <a:lstStyle/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Wingdings 2" pitchFamily="18" charset="2"/>
              <a:buChar char=""/>
              <a:defRPr/>
            </a:pPr>
            <a:r>
              <a:rPr lang="ru-RU" sz="1700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Совершенствование </a:t>
            </a:r>
            <a:r>
              <a:rPr lang="ru-RU" sz="17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качества преподавания через введение в практику  </a:t>
            </a:r>
            <a:r>
              <a:rPr lang="ru-RU" sz="1700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учебного процесса  </a:t>
            </a:r>
            <a:r>
              <a:rPr lang="ru-RU" sz="17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новых методических приемов </a:t>
            </a:r>
            <a:r>
              <a:rPr lang="ru-RU" sz="1700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работы и </a:t>
            </a:r>
            <a:r>
              <a:rPr lang="ru-RU" sz="17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технических средств обучения.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Wingdings 2" pitchFamily="18" charset="2"/>
              <a:buChar char=""/>
              <a:defRPr/>
            </a:pPr>
            <a:r>
              <a:rPr lang="ru-RU" sz="1700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Систематизация </a:t>
            </a:r>
            <a:r>
              <a:rPr lang="ru-RU" sz="17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работы учителей МО по обмену опытом и наставничеству.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Wingdings 2" pitchFamily="18" charset="2"/>
              <a:buChar char=""/>
              <a:defRPr/>
            </a:pPr>
            <a:r>
              <a:rPr lang="ru-RU" sz="1700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17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условий для повышения профессионального уровня учителей истории, ориентированного на развитие мотивации учебной деятельности и привитие интереса к изучению истории и обществознания, формирование готовности к самообучению и развитию.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Wingdings 2" pitchFamily="18" charset="2"/>
              <a:buChar char=""/>
              <a:defRPr/>
            </a:pPr>
            <a:r>
              <a:rPr lang="ru-RU" sz="1700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17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единого методического объединения учителей истории средней и </a:t>
            </a:r>
            <a:r>
              <a:rPr lang="ru-RU" sz="1700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старшей  </a:t>
            </a:r>
            <a:r>
              <a:rPr lang="ru-RU" sz="17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школы.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Wingdings 2" pitchFamily="18" charset="2"/>
              <a:buChar char=""/>
              <a:defRPr/>
            </a:pPr>
            <a:r>
              <a:rPr lang="ru-RU" sz="1700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17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научно-исследовательской и проектной </a:t>
            </a:r>
            <a:r>
              <a:rPr lang="ru-RU" sz="1700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деятельности </a:t>
            </a:r>
            <a:r>
              <a:rPr lang="ru-RU" sz="17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предметам общественного цикла.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Wingdings 2" pitchFamily="18" charset="2"/>
              <a:buChar char=""/>
              <a:defRPr/>
            </a:pPr>
            <a:r>
              <a:rPr lang="ru-RU" sz="1700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Изучение </a:t>
            </a:r>
            <a:r>
              <a:rPr lang="ru-RU" sz="17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новых учебно-методических комплексов российских и зарубежных издательств.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Wingdings 2" pitchFamily="18" charset="2"/>
              <a:buChar char=""/>
              <a:defRPr/>
            </a:pPr>
            <a:r>
              <a:rPr lang="ru-RU" sz="1700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17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системной подготовки учащихся к Единому государственному экзамену по истории и обществознанию, начиная с 8 класса.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Wingdings 2" pitchFamily="18" charset="2"/>
              <a:buChar char=""/>
              <a:defRPr/>
            </a:pPr>
            <a:r>
              <a:rPr lang="ru-RU" sz="1700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Усилить </a:t>
            </a:r>
            <a:r>
              <a:rPr lang="ru-RU" sz="17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работу с одаренными детьми, осуществляя личностно – ориентированный подход к учащимся.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Wingdings 2" pitchFamily="18" charset="2"/>
              <a:buChar char=""/>
              <a:defRPr/>
            </a:pPr>
            <a:r>
              <a:rPr lang="ru-RU" sz="1700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Использовать </a:t>
            </a:r>
            <a:r>
              <a:rPr lang="ru-RU" sz="17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возможности уроков истории, истории Дагестана, КТНД и обществознания для развития в каждом учащемся патриотических, гражданских, нравственных и эстетических чувств на основе концепции воспитательной работы</a:t>
            </a:r>
            <a:r>
              <a:rPr lang="ru-RU" sz="1700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17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57290" y="214290"/>
            <a:ext cx="6357982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  <a:cs typeface="+mn-cs"/>
              </a:rPr>
              <a:t>ЦЕЛИ И ЗАДАЧИ МО:</a:t>
            </a:r>
          </a:p>
        </p:txBody>
      </p:sp>
    </p:spTree>
    <p:extLst>
      <p:ext uri="{BB962C8B-B14F-4D97-AF65-F5344CB8AC3E}">
        <p14:creationId xmlns:p14="http://schemas.microsoft.com/office/powerpoint/2010/main" val="233133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500042"/>
            <a:ext cx="7467108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  <a:cs typeface="+mn-cs"/>
              </a:rPr>
              <a:t>Функции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  <a:cs typeface="+mn-cs"/>
              </a:rPr>
              <a:t>методического объединения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1500" y="2000250"/>
            <a:ext cx="7689850" cy="2308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36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научно-методическая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36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организационно-координационная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36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планирование и анализ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36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инновационная </a:t>
            </a:r>
          </a:p>
        </p:txBody>
      </p:sp>
      <p:sp>
        <p:nvSpPr>
          <p:cNvPr id="19460" name="AutoShape 4" descr="Картинки по запросу педагогические инновации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>
              <a:latin typeface="Constantia" pitchFamily="18" charset="0"/>
            </a:endParaRPr>
          </a:p>
        </p:txBody>
      </p:sp>
      <p:sp>
        <p:nvSpPr>
          <p:cNvPr id="19461" name="AutoShape 6" descr="Картинки по запросу педагогические инновации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>
              <a:latin typeface="Constantia" pitchFamily="18" charset="0"/>
            </a:endParaRPr>
          </a:p>
        </p:txBody>
      </p:sp>
      <p:sp>
        <p:nvSpPr>
          <p:cNvPr id="19462" name="AutoShape 8" descr="Картинки по запросу педагогические инновации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>
              <a:latin typeface="Constantia" pitchFamily="18" charset="0"/>
            </a:endParaRPr>
          </a:p>
        </p:txBody>
      </p:sp>
      <p:sp>
        <p:nvSpPr>
          <p:cNvPr id="19463" name="AutoShape 10" descr="Картинки по запросу педагогические инновации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95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642918"/>
            <a:ext cx="8302274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i="1" cap="all" dirty="0">
                <a:ln/>
                <a:solidFill>
                  <a:srgbClr val="A5B592"/>
                </a:solidFill>
                <a:effectLst>
                  <a:outerShdw blurRad="19685" dist="12700" dir="5400000" algn="tl" rotWithShape="0">
                    <a:srgbClr val="A5B592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>Педагогическое кредо учителей мо: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2938" y="1428750"/>
            <a:ext cx="8001000" cy="41549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ru-RU" sz="2200" b="1" i="1" dirty="0">
                <a:solidFill>
                  <a:srgbClr val="444D2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Учитель должен быть требователен не только к ученикам, но и к самому себе, постоянно совершенствоваться.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2200" b="1" i="1" dirty="0">
                <a:solidFill>
                  <a:srgbClr val="444D2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Ученика необходимо увлечь своим предметом, не бывает больших успехов без любви к предмету и желания его понять.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2200" b="1" i="1" dirty="0">
                <a:solidFill>
                  <a:srgbClr val="444D2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 навреди, добиваясь своего.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2200" b="1" i="1" dirty="0">
                <a:solidFill>
                  <a:srgbClr val="444D2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Нет плохих учеников, есть учитель, который помогает ученику проявить свои лучшие качества.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2200" b="1" i="1" dirty="0">
                <a:solidFill>
                  <a:srgbClr val="444D2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Создавать ситуацию успеха в обучении. «Учитель не учит, а помогает учиться тому, кто хочет» (А. Жуковский).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2200" b="1" i="1" dirty="0">
                <a:solidFill>
                  <a:srgbClr val="444D2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Воспитывать не только во время общения – разговоров, наставлений и поучений, но и в каждый момент нашей жизни, даже </a:t>
            </a:r>
            <a:r>
              <a:rPr lang="ru-RU" sz="2200" b="1" i="1" dirty="0" smtClean="0">
                <a:solidFill>
                  <a:srgbClr val="444D2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когда </a:t>
            </a:r>
            <a:r>
              <a:rPr lang="ru-RU" sz="2200" b="1" i="1" dirty="0">
                <a:solidFill>
                  <a:srgbClr val="444D2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 нет рядом.</a:t>
            </a:r>
          </a:p>
        </p:txBody>
      </p:sp>
    </p:spTree>
    <p:extLst>
      <p:ext uri="{BB962C8B-B14F-4D97-AF65-F5344CB8AC3E}">
        <p14:creationId xmlns:p14="http://schemas.microsoft.com/office/powerpoint/2010/main" val="250792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500042"/>
            <a:ext cx="7858180" cy="14465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i="1" cap="all" dirty="0">
                <a:ln/>
                <a:solidFill>
                  <a:srgbClr val="A5B592"/>
                </a:solidFill>
                <a:effectLst>
                  <a:outerShdw blurRad="19685" dist="12700" dir="5400000" algn="tl" rotWithShape="0">
                    <a:srgbClr val="A5B592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>Профессиональная компетентность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1563" y="2000250"/>
            <a:ext cx="7072312" cy="3108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rgbClr val="444D2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это совокупность знаний и умений, необходимых для эффективной профессиональной деятельности: умение анализировать, предвидеть последствия профессиональной деятельности, использовать (применять) необходимую информацию.</a:t>
            </a:r>
          </a:p>
        </p:txBody>
      </p:sp>
    </p:spTree>
    <p:extLst>
      <p:ext uri="{BB962C8B-B14F-4D97-AF65-F5344CB8AC3E}">
        <p14:creationId xmlns:p14="http://schemas.microsoft.com/office/powerpoint/2010/main" val="255149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642918"/>
            <a:ext cx="8429684" cy="10772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i="1" cap="all" dirty="0">
                <a:ln/>
                <a:solidFill>
                  <a:srgbClr val="A5B592"/>
                </a:solidFill>
                <a:effectLst>
                  <a:outerShdw blurRad="19685" dist="12700" dir="5400000" algn="tl" rotWithShape="0">
                    <a:srgbClr val="A5B592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>Педагогические  </a:t>
            </a:r>
          </a:p>
          <a:p>
            <a:pPr algn="ctr">
              <a:defRPr/>
            </a:pPr>
            <a:r>
              <a:rPr lang="ru-RU" sz="3200" b="1" i="1" cap="all" dirty="0">
                <a:ln/>
                <a:solidFill>
                  <a:srgbClr val="A5B592"/>
                </a:solidFill>
                <a:effectLst>
                  <a:outerShdw blurRad="19685" dist="12700" dir="5400000" algn="tl" rotWithShape="0">
                    <a:srgbClr val="A5B592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>инновационные технологии: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7250" y="1785938"/>
            <a:ext cx="7572375" cy="4400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ru-RU" sz="2800" b="1" i="1" dirty="0">
                <a:solidFill>
                  <a:srgbClr val="444D2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Технология коллективного способа обучения;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2800" b="1" i="1" dirty="0">
                <a:solidFill>
                  <a:srgbClr val="444D2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Технология «Создания ситуации успеха»;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2800" b="1" i="1" dirty="0">
                <a:solidFill>
                  <a:srgbClr val="444D2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Технология развития критического мышления;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2800" b="1" i="1" dirty="0">
                <a:solidFill>
                  <a:srgbClr val="444D2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Технология формирования творческой личности;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2800" b="1" i="1" dirty="0">
                <a:solidFill>
                  <a:srgbClr val="444D2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Технология проектного обучения;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2800" b="1" i="1" dirty="0">
                <a:solidFill>
                  <a:srgbClr val="444D2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Технология личностно-ориентированного обучения.</a:t>
            </a:r>
          </a:p>
        </p:txBody>
      </p:sp>
    </p:spTree>
    <p:extLst>
      <p:ext uri="{BB962C8B-B14F-4D97-AF65-F5344CB8AC3E}">
        <p14:creationId xmlns:p14="http://schemas.microsoft.com/office/powerpoint/2010/main" val="300666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7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8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9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0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1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3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5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6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7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8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9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30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33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35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36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37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38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39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1196</Words>
  <Application>Microsoft Office PowerPoint</Application>
  <PresentationFormat>Экран (4:3)</PresentationFormat>
  <Paragraphs>164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30</vt:i4>
      </vt:variant>
      <vt:variant>
        <vt:lpstr>Заголовки слайдов</vt:lpstr>
      </vt:variant>
      <vt:variant>
        <vt:i4>43</vt:i4>
      </vt:variant>
    </vt:vector>
  </HeadingPairs>
  <TitlesOfParts>
    <vt:vector size="73" baseType="lpstr">
      <vt:lpstr>Бумажная</vt:lpstr>
      <vt:lpstr>1_Бумажная</vt:lpstr>
      <vt:lpstr>2_Бумажная</vt:lpstr>
      <vt:lpstr>3_Бумажная</vt:lpstr>
      <vt:lpstr>4_Бумажная</vt:lpstr>
      <vt:lpstr>5_Бумажная</vt:lpstr>
      <vt:lpstr>6_Бумажная</vt:lpstr>
      <vt:lpstr>7_Бумажная</vt:lpstr>
      <vt:lpstr>9_Бумажная</vt:lpstr>
      <vt:lpstr>10_Бумажная</vt:lpstr>
      <vt:lpstr>11_Бумажная</vt:lpstr>
      <vt:lpstr>12_Бумажная</vt:lpstr>
      <vt:lpstr>17_Бумажная</vt:lpstr>
      <vt:lpstr>18_Бумажная</vt:lpstr>
      <vt:lpstr>19_Бумажная</vt:lpstr>
      <vt:lpstr>20_Бумажная</vt:lpstr>
      <vt:lpstr>21_Бумажная</vt:lpstr>
      <vt:lpstr>23_Бумажная</vt:lpstr>
      <vt:lpstr>25_Бумажная</vt:lpstr>
      <vt:lpstr>26_Бумажная</vt:lpstr>
      <vt:lpstr>27_Бумажная</vt:lpstr>
      <vt:lpstr>28_Бумажная</vt:lpstr>
      <vt:lpstr>29_Бумажная</vt:lpstr>
      <vt:lpstr>30_Бумажная</vt:lpstr>
      <vt:lpstr>33_Бумажная</vt:lpstr>
      <vt:lpstr>35_Бумажная</vt:lpstr>
      <vt:lpstr>36_Бумажная</vt:lpstr>
      <vt:lpstr>37_Бумажная</vt:lpstr>
      <vt:lpstr>38_Бумажная</vt:lpstr>
      <vt:lpstr>39_Бумажная</vt:lpstr>
      <vt:lpstr>МУНИЦИПАЛЬНОЕ БЮДЖЕТНОЕ ОБЩЕОБРАЗОВАТЕЛЬНОЕ УЧРЕЖДЕНИЕ  «МНОГОПРОФИЛЬНЫЙ ЛИЦЕЙ № 9»</vt:lpstr>
      <vt:lpstr>ШМО ОБЩЕСТВЕННЫХ ДИСЦИПЛИН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        Учитель ктнд </vt:lpstr>
      <vt:lpstr>Презентация PowerPoint</vt:lpstr>
      <vt:lpstr>Агафонова Е.А. – победитель городского и зонального этапа конкурса «Учитель года РД»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           НОУ – НАУЧНОЕ ОБЩЕСТВО                  УЧАЩИХСЯ – ТВОРЧЕСКАЯ  ГРУППА </vt:lpstr>
      <vt:lpstr>Куршиев Иса и Кушиев Ибрагим участвовали в открытом Региональном молодёжном форуме. (Пятигорск)</vt:lpstr>
      <vt:lpstr>Шагбанов Ахмед получил диплом I степени во Всероссийском конкурсе «Первые шаги в науке», г.Москва,2015.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Научно-практическая деятельность            и  связи с ведущими вузами РД.</vt:lpstr>
      <vt:lpstr>               Популяризация  истории          и культуры народов Дагестана</vt:lpstr>
      <vt:lpstr>Первый республиканский  Форум Дагестанской культуры.(21 октября 2016 г.)</vt:lpstr>
      <vt:lpstr>Презентация PowerPoint</vt:lpstr>
      <vt:lpstr>Презентация PowerPoint</vt:lpstr>
      <vt:lpstr>Участие в акции «Бессмертный полк»</vt:lpstr>
      <vt:lpstr>                       Всероссийский конкурс    «Многоцветье русского мира»(8 сентября 2016г.)</vt:lpstr>
      <vt:lpstr>               Всероссийская акция              «Георгиевская ленточка»</vt:lpstr>
      <vt:lpstr>    Патриотическое воспитание.</vt:lpstr>
      <vt:lpstr>Патриотическое воспитание.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ОБЩЕОБРАЗОВАТЕЛЬНОЕ УЧРЕЖДЕНИЕ  «МНОГОПРОФИЛЬНЫЙ ЛИЦЕЙ № 9»</dc:title>
  <dc:creator>Манатов</dc:creator>
  <cp:lastModifiedBy>Заур</cp:lastModifiedBy>
  <cp:revision>9</cp:revision>
  <dcterms:created xsi:type="dcterms:W3CDTF">2017-04-17T16:14:44Z</dcterms:created>
  <dcterms:modified xsi:type="dcterms:W3CDTF">2018-01-18T09:57:37Z</dcterms:modified>
</cp:coreProperties>
</file>