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9"/>
  </p:notesMasterIdLst>
  <p:sldIdLst>
    <p:sldId id="256" r:id="rId2"/>
    <p:sldId id="257" r:id="rId3"/>
    <p:sldId id="259" r:id="rId4"/>
    <p:sldId id="262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0" autoAdjust="0"/>
    <p:restoredTop sz="86482" autoAdjust="0"/>
  </p:normalViewPr>
  <p:slideViewPr>
    <p:cSldViewPr>
      <p:cViewPr>
        <p:scale>
          <a:sx n="59" d="100"/>
          <a:sy n="59" d="100"/>
        </p:scale>
        <p:origin x="-1051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294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20A66-087A-4367-B889-C709D98E4B6A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1399D-35A5-42B3-A94C-3FC5ADB0A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5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1399D-35A5-42B3-A94C-3FC5ADB0A1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00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1A78-2754-4323-9D0D-5D84F0DC8D11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A1F627F-5215-4600-A28E-7862F739FEC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1A78-2754-4323-9D0D-5D84F0DC8D11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627F-5215-4600-A28E-7862F739F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1A78-2754-4323-9D0D-5D84F0DC8D11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627F-5215-4600-A28E-7862F739F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1A78-2754-4323-9D0D-5D84F0DC8D11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627F-5215-4600-A28E-7862F739FE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1A78-2754-4323-9D0D-5D84F0DC8D11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1F627F-5215-4600-A28E-7862F739FEC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1A78-2754-4323-9D0D-5D84F0DC8D11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627F-5215-4600-A28E-7862F739FE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1A78-2754-4323-9D0D-5D84F0DC8D11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627F-5215-4600-A28E-7862F739FEC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1A78-2754-4323-9D0D-5D84F0DC8D11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627F-5215-4600-A28E-7862F739F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1A78-2754-4323-9D0D-5D84F0DC8D11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627F-5215-4600-A28E-7862F739FE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1A78-2754-4323-9D0D-5D84F0DC8D11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627F-5215-4600-A28E-7862F739FEC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1A78-2754-4323-9D0D-5D84F0DC8D11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1F627F-5215-4600-A28E-7862F739FEC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C81A78-2754-4323-9D0D-5D84F0DC8D11}" type="datetimeFigureOut">
              <a:rPr lang="ru-RU" smtClean="0"/>
              <a:t>01.01.2007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A1F627F-5215-4600-A28E-7862F739FE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12612"/>
            <a:ext cx="4032448" cy="499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056" y="14847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/>
              <a:t>Галимова </a:t>
            </a:r>
            <a:r>
              <a:rPr lang="ru-RU" sz="2400" i="1" dirty="0" err="1"/>
              <a:t>Адиля</a:t>
            </a:r>
            <a:r>
              <a:rPr lang="ru-RU" sz="2400" i="1" dirty="0"/>
              <a:t> </a:t>
            </a:r>
            <a:r>
              <a:rPr lang="ru-RU" sz="2400" i="1" dirty="0" err="1"/>
              <a:t>Абрековна</a:t>
            </a:r>
            <a:r>
              <a:rPr lang="ru-RU" sz="2400" i="1" dirty="0"/>
              <a:t> – учитель химии, руководитель МО естественно – научного цикла.</a:t>
            </a:r>
          </a:p>
        </p:txBody>
      </p:sp>
    </p:spTree>
    <p:extLst>
      <p:ext uri="{BB962C8B-B14F-4D97-AF65-F5344CB8AC3E}">
        <p14:creationId xmlns:p14="http://schemas.microsoft.com/office/powerpoint/2010/main" val="373311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0" y="792088"/>
            <a:ext cx="4067944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512" y="1413357"/>
            <a:ext cx="421196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Дубровина Раиса Николаевна – учитель географии, почетный работник РФ, обладатель Гранта Президента РФ, отличник образования РД.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6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7" y="836712"/>
            <a:ext cx="3693537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07504" y="1484784"/>
            <a:ext cx="4752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i="1" dirty="0"/>
              <a:t>Амирханова </a:t>
            </a:r>
            <a:r>
              <a:rPr lang="ru-RU" sz="2200" i="1" dirty="0" err="1"/>
              <a:t>Саифат</a:t>
            </a:r>
            <a:r>
              <a:rPr lang="ru-RU" sz="2200" i="1" dirty="0"/>
              <a:t> </a:t>
            </a:r>
            <a:r>
              <a:rPr lang="ru-RU" sz="2200" i="1" dirty="0" err="1"/>
              <a:t>Зиявутдинова</a:t>
            </a:r>
            <a:r>
              <a:rPr lang="ru-RU" sz="2200" i="1" dirty="0"/>
              <a:t> – учитель географии , почетный работник РФ, отличник народного образования РД.</a:t>
            </a:r>
          </a:p>
        </p:txBody>
      </p:sp>
    </p:spTree>
    <p:extLst>
      <p:ext uri="{BB962C8B-B14F-4D97-AF65-F5344CB8AC3E}">
        <p14:creationId xmlns:p14="http://schemas.microsoft.com/office/powerpoint/2010/main" val="258581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54" y="764704"/>
            <a:ext cx="4375150" cy="5256584"/>
          </a:xfrm>
        </p:spPr>
      </p:pic>
      <p:sp>
        <p:nvSpPr>
          <p:cNvPr id="7" name="Прямоугольник 6"/>
          <p:cNvSpPr/>
          <p:nvPr/>
        </p:nvSpPr>
        <p:spPr>
          <a:xfrm>
            <a:off x="93339" y="1556792"/>
            <a:ext cx="4680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Будаева </a:t>
            </a:r>
            <a:r>
              <a:rPr lang="ru-RU" sz="2800" i="1" dirty="0" err="1"/>
              <a:t>Загидат</a:t>
            </a:r>
            <a:r>
              <a:rPr lang="ru-RU" sz="2800" i="1" dirty="0"/>
              <a:t> </a:t>
            </a:r>
            <a:r>
              <a:rPr lang="ru-RU" sz="2800" i="1" dirty="0" err="1"/>
              <a:t>Пастаминовна</a:t>
            </a:r>
            <a:r>
              <a:rPr lang="ru-RU" sz="2800" i="1" dirty="0"/>
              <a:t> – учитель химии.</a:t>
            </a:r>
          </a:p>
        </p:txBody>
      </p:sp>
    </p:spTree>
    <p:extLst>
      <p:ext uri="{BB962C8B-B14F-4D97-AF65-F5344CB8AC3E}">
        <p14:creationId xmlns:p14="http://schemas.microsoft.com/office/powerpoint/2010/main" val="420431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:\20140304_102404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3744416" cy="49793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1556792"/>
            <a:ext cx="5292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Гусейханова Альбина </a:t>
            </a:r>
            <a:r>
              <a:rPr lang="ru-RU" sz="2400" i="1" dirty="0" err="1"/>
              <a:t>Сефербековна</a:t>
            </a:r>
            <a:r>
              <a:rPr lang="ru-RU" sz="2400" i="1" dirty="0"/>
              <a:t> – учитель биологии , почетный работник РФ.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472633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15800"/>
            <a:ext cx="4104456" cy="5349504"/>
          </a:xfrm>
        </p:spPr>
      </p:pic>
      <p:sp>
        <p:nvSpPr>
          <p:cNvPr id="7" name="Прямоугольник 6"/>
          <p:cNvSpPr/>
          <p:nvPr/>
        </p:nvSpPr>
        <p:spPr>
          <a:xfrm>
            <a:off x="107504" y="1484784"/>
            <a:ext cx="4680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Мухтарова </a:t>
            </a:r>
            <a:r>
              <a:rPr lang="ru-RU" sz="2800" i="1" dirty="0" err="1"/>
              <a:t>Асият</a:t>
            </a:r>
            <a:r>
              <a:rPr lang="ru-RU" sz="2800" i="1" dirty="0"/>
              <a:t> </a:t>
            </a:r>
            <a:r>
              <a:rPr lang="ru-RU" sz="2800" i="1" dirty="0" err="1"/>
              <a:t>Магомедомаровна</a:t>
            </a:r>
            <a:r>
              <a:rPr lang="ru-RU" sz="2800" i="1" dirty="0"/>
              <a:t> – учитель биологии.</a:t>
            </a:r>
          </a:p>
        </p:txBody>
      </p:sp>
    </p:spTree>
    <p:extLst>
      <p:ext uri="{BB962C8B-B14F-4D97-AF65-F5344CB8AC3E}">
        <p14:creationId xmlns:p14="http://schemas.microsoft.com/office/powerpoint/2010/main" val="415970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576" y="620688"/>
            <a:ext cx="4173928" cy="54212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155679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 err="1"/>
              <a:t>Хважаева</a:t>
            </a:r>
            <a:r>
              <a:rPr lang="ru-RU" sz="2800" i="1" dirty="0"/>
              <a:t> </a:t>
            </a:r>
            <a:r>
              <a:rPr lang="ru-RU" sz="2800" i="1" dirty="0" err="1"/>
              <a:t>Патимат</a:t>
            </a:r>
            <a:r>
              <a:rPr lang="ru-RU" sz="2800" i="1" dirty="0"/>
              <a:t> </a:t>
            </a:r>
            <a:r>
              <a:rPr lang="ru-RU" sz="2800" i="1" dirty="0" err="1"/>
              <a:t>Алидаевна</a:t>
            </a:r>
            <a:r>
              <a:rPr lang="ru-RU" sz="2800" i="1" dirty="0"/>
              <a:t> – учитель биологии.</a:t>
            </a:r>
          </a:p>
        </p:txBody>
      </p:sp>
    </p:spTree>
    <p:extLst>
      <p:ext uri="{BB962C8B-B14F-4D97-AF65-F5344CB8AC3E}">
        <p14:creationId xmlns:p14="http://schemas.microsoft.com/office/powerpoint/2010/main" val="32814841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83</Words>
  <Application>Microsoft Office PowerPoint</Application>
  <PresentationFormat>Экран (4:3)</PresentationFormat>
  <Paragraphs>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Химия</dc:creator>
  <cp:lastModifiedBy>Химия</cp:lastModifiedBy>
  <cp:revision>13</cp:revision>
  <dcterms:created xsi:type="dcterms:W3CDTF">2006-12-31T21:03:11Z</dcterms:created>
  <dcterms:modified xsi:type="dcterms:W3CDTF">2006-12-31T21:41:24Z</dcterms:modified>
</cp:coreProperties>
</file>